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5143500" cx="9144000"/>
  <p:notesSz cx="6858000" cy="9144000"/>
  <p:embeddedFontLst>
    <p:embeddedFont>
      <p:font typeface="Libre Franklin"/>
      <p:regular r:id="rId17"/>
      <p:bold r:id="rId18"/>
      <p:italic r:id="rId19"/>
      <p:boldItalic r:id="rId20"/>
    </p:embeddedFont>
    <p:embeddedFont>
      <p:font typeface="Libre Baskerville"/>
      <p:regular r:id="rId21"/>
      <p:bold r:id="rId22"/>
      <p: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ibreFranklin-boldItalic.fntdata"/><Relationship Id="rId11" Type="http://schemas.openxmlformats.org/officeDocument/2006/relationships/slide" Target="slides/slide5.xml"/><Relationship Id="rId22" Type="http://schemas.openxmlformats.org/officeDocument/2006/relationships/font" Target="fonts/LibreBaskerville-bold.fntdata"/><Relationship Id="rId10" Type="http://schemas.openxmlformats.org/officeDocument/2006/relationships/slide" Target="slides/slide4.xml"/><Relationship Id="rId21" Type="http://schemas.openxmlformats.org/officeDocument/2006/relationships/font" Target="fonts/LibreBaskerville-regular.fntdata"/><Relationship Id="rId13" Type="http://schemas.openxmlformats.org/officeDocument/2006/relationships/slide" Target="slides/slide7.xml"/><Relationship Id="rId12" Type="http://schemas.openxmlformats.org/officeDocument/2006/relationships/slide" Target="slides/slide6.xml"/><Relationship Id="rId23" Type="http://schemas.openxmlformats.org/officeDocument/2006/relationships/font" Target="fonts/LibreBaskerville-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LibreFranklin-regular.fntdata"/><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font" Target="fonts/LibreFranklin-italic.fntdata"/><Relationship Id="rId6" Type="http://schemas.openxmlformats.org/officeDocument/2006/relationships/notesMaster" Target="notesMasters/notesMaster1.xml"/><Relationship Id="rId18" Type="http://schemas.openxmlformats.org/officeDocument/2006/relationships/font" Target="fonts/LibreFranklin-bold.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f36a95d5ca_7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 in this video we will introduce ObfusLock, a new logic encryption method which addresses some key issues within existing methods. I am You Li from Northwestern University and this work is done in collaboration with Guannan Zhao, and supervised by Professor Hai Zhou.</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[Subject to fixes from human, Grammarly, GPT, etc.]</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Hello everyone,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introduce a novel framework for “locking” and protecting hardware intellectual properties, which we call ObfusLock. This name comes from our way of combining structural obfuscation with traditional key-based logic encryption.</a:t>
            </a:r>
            <a:endParaRPr/>
          </a:p>
        </p:txBody>
      </p:sp>
      <p:sp>
        <p:nvSpPr>
          <p:cNvPr id="150" name="Google Shape;150;g1f36a95d5ca_7_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f36a95d5ca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Finally, we briefly show our experimental results.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have firstly verified that ObfusLock is secure against SAT-based attacks. With twenty bits of skewness, no variant of the SAT-based attacking methods was able to solve a correct key within the time limit.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have also made sure that ObfusLock is secure against the most up-to-date structural attacks, namely Valkyrie and the SPI </a:t>
            </a:r>
            <a:r>
              <a:rPr lang="en"/>
              <a:t>attack. Additionally, we analyzed, </a:t>
            </a:r>
            <a:r>
              <a:rPr lang="en">
                <a:solidFill>
                  <a:schemeClr val="dk1"/>
                </a:solidFill>
              </a:rPr>
              <a:t>with a case study, </a:t>
            </a:r>
            <a:r>
              <a:rPr lang="en"/>
              <a:t>how the critical signals are decomposed and spread out.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lastly, we have measured the overhead incurred by Obfuslock. The average area and power overhead is less than five percent, and the delay overhead is negligible. Our results have confirmed the strong security guarantees of our framework.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Thank you for your attention.</a:t>
            </a:r>
            <a:endParaRPr/>
          </a:p>
        </p:txBody>
      </p:sp>
      <p:sp>
        <p:nvSpPr>
          <p:cNvPr id="217" name="Google Shape;217;g1f36a95d5ca_0_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f36a95d5c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Logic encryption is a technique to protect the intellectual property of a chip. </a:t>
            </a:r>
            <a:r>
              <a:rPr lang="en"/>
              <a:t>Without knowing a correct key, a malicious user cannot fully recover the functionalities of the chip. Technically, a logic encryption method adds certain key-controlled logics to the netlist of the original circuit. After the chip is fabricated and returned to the design house, the key is inserted to activate the chip.</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But what is logic encryption, and why do we need it in the first place? Because it is too easy for bad guys to steal a hardware design without protection. For example, they can simply scan the chips with a microscope to get a copy of the original netlist. This leads to a lot of security and privacy challenges, including IP piracy, counterfeiting, reverse engineering, and even the insertion of hardware Trojans.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1"/>
                </a:solidFill>
              </a:rPr>
              <a:t>And what </a:t>
            </a:r>
            <a:r>
              <a:rPr lang="en">
                <a:solidFill>
                  <a:schemeClr val="dk1"/>
                </a:solidFill>
              </a:rPr>
              <a:t>makes things worse is the</a:t>
            </a:r>
            <a:r>
              <a:rPr lang="en"/>
              <a:t> o</a:t>
            </a:r>
            <a:r>
              <a:rPr lang="en"/>
              <a:t>utsourcing</a:t>
            </a:r>
            <a:r>
              <a:rPr lang="en"/>
              <a:t> of hardware manufacturing, as shown in the picture. If the design house just sent the original physical layout to untrusted parties for fabrication and assembly, the secret would be immediately leaked. So how can we protect the original design?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Logic encryption focuses on the netlist level. Early logic locking techniques insert additional key-controlled gates to the original circuit. This results in an encrypted circuit that operates normally only if a correct key is provided. The untrusted parties would manufacture the encrypted chips as usual, without knowing the correct key. As the final step, the design house can then embed the correct key into a tamper-proof memory.</a:t>
            </a:r>
            <a:endParaRPr/>
          </a:p>
        </p:txBody>
      </p:sp>
      <p:sp>
        <p:nvSpPr>
          <p:cNvPr id="160" name="Google Shape;160;g1f36a95d5ca_0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f36a95d5ca_7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let us review some attacks against logic encryption. The first type of attack is the SAT attack. Ths attack assumes that the attacker has access to an encrypted netlist and a working chip. The SAT attack iteratively rules out incorrect keys using input and output observations. Finally, a correct key is extracted from the formal model.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say that a logic encryption method is locking robust if it can effectively counter the SAT attack.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subsequent question is, “can attackers search for the correct key efficiently?”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a:t>
            </a:r>
            <a:r>
              <a:rPr lang="en">
                <a:solidFill>
                  <a:schemeClr val="dk1"/>
                </a:solidFill>
              </a:rPr>
              <a:t>bout eight years ago, the SAT-based attack is proposed. </a:t>
            </a:r>
            <a:r>
              <a:rPr lang="en"/>
              <a:t>It assumes that the attackers have access to an encrypted netlist, so they can encode the netlist as CNF or SMT formulas. It additionally requires an oracle circuit purchased from the market, so they can </a:t>
            </a:r>
            <a:r>
              <a:rPr lang="en"/>
              <a:t>query</a:t>
            </a:r>
            <a:r>
              <a:rPr lang="en"/>
              <a:t> the correct </a:t>
            </a:r>
            <a:r>
              <a:rPr lang="en"/>
              <a:t>output</a:t>
            </a:r>
            <a:r>
              <a:rPr lang="en"/>
              <a:t> for each single input.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the high level, the SAT attack incrementally prunes out incorrect keys until only correct ones are left. In every iteration, it calls a SAT/SMT solver for a differentiating input pattern, or DIP. Given this DIP, two different keys will produce two different outputs. It then query the oracle for the correct output. This new information is then added to the SAT/SMT solver, eliminating at least one incorrect key associated with the DIP. In fact, with early encryption methods, usually much more keys can be eliminated at once.</a:t>
            </a:r>
            <a:endParaRPr/>
          </a:p>
        </p:txBody>
      </p:sp>
      <p:sp>
        <p:nvSpPr>
          <p:cNvPr id="167" name="Google Shape;167;g1f36a95d5ca_7_1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f36a95d5c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second type of attacks is the structural attacks. These attacks make use of structural information within the netlist to distinguish the critical wires or modules and then remove them.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We say that a</a:t>
            </a:r>
            <a:r>
              <a:rPr lang="en">
                <a:solidFill>
                  <a:schemeClr val="dk1"/>
                </a:solidFill>
              </a:rPr>
              <a:t> logic encryption method is locking robust if it can resist structural attack.</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order to defend against the SAT-based attack, some new logic encryption methods are proposed. For example, single-flip defences add a protection logic to flip the primary outputs when an incorrect key is inserted, as shown in the picture. However, such methods are vulnerable to structural attacks.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Using static structural analysis, dynamic analysis, or machine learning-based analysis, one can distinguish the critical wire within the netlist, and then remove or bypass the distinguished part to recover original functionality.</a:t>
            </a:r>
            <a:endParaRPr/>
          </a:p>
        </p:txBody>
      </p:sp>
      <p:sp>
        <p:nvSpPr>
          <p:cNvPr id="175" name="Google Shape;175;g1f36a95d5ca_0_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f36a95d5ca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logic encryption is efficient if it introduces only minimal power, performance and area overheads.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conclusion, there are three main objectives for logic encryption, namely, locking robustness, structural robustness, and </a:t>
            </a:r>
            <a:r>
              <a:rPr lang="en"/>
              <a:t>efficiency. According to a previous article, there is a trilemma among the three objectives. In other words, none of the existing work can achieve these three objectives simultaneously.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Researchers have recognized the </a:t>
            </a:r>
            <a:r>
              <a:rPr lang="en"/>
              <a:t>resilience</a:t>
            </a:r>
            <a:r>
              <a:rPr lang="en"/>
              <a:t> to SAT-based attacks and to structural attacks as conflicting goals. Furthermore, a previous work shows the trilemma among locking robustness, structural robustness, and efficiency. A logic encryption scheme is efficient if it introduces minimum power, performance and area overheads and requires a </a:t>
            </a:r>
            <a:r>
              <a:rPr lang="en"/>
              <a:t>reasonable</a:t>
            </a:r>
            <a:r>
              <a:rPr lang="en"/>
              <a:t> number of key bits. </a:t>
            </a:r>
            <a:r>
              <a:rPr lang="en"/>
              <a:t>Efficiency</a:t>
            </a:r>
            <a:r>
              <a:rPr lang="en"/>
              <a:t> is especially crucial for protecting the hardware designs where the majority of work is devoted to optimization.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But as far as we are concerned, no previous works was successful in achieving these three goals at the same time. </a:t>
            </a:r>
            <a:r>
              <a:rPr lang="en">
                <a:solidFill>
                  <a:schemeClr val="dk1"/>
                </a:solidFill>
              </a:rPr>
              <a:t>And this is what we aim to achieve, with ObfusLock.</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182" name="Google Shape;182;g1f36a95d5ca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f36a95d5ca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is an overview of ObfusLock.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first constructs a highly skewed locking circuit with the nodes within the original circuit, and apply input permutation encryption. This guarantees locking robustness.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then use the double-flip locking scheme and structural and behavioral rewriting to achieve structural robustness.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it always put an emphasis on locking efficiency.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will explain all the points one by one in next slides. Now let us welcome Guannan Zhao to discuss the next part.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Here is the overview of ObfusLock.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Firstly, to ensure locking robustness, we construct a highly skewed locking logic with the nodes in the original logic and apply input permutation encryption. We have formally proved the input permutation encryption is resilient to SAT-based attacks.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Secondly, to ensure structural robustness, we adopt the double-flip locking scheme and then apply our customized rewriting rules to obfuscate the original logic and the locking logic.</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lastly, we emphasize efficiency in the above two steps.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will elaborate on these three points, one by one.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90" name="Google Shape;190;g1f36a95d5ca_0_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f36a95d5ca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 this is Guannan Zhao and I will explain more technical details to you.</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key to ensuring locking robustness is to construct a skewed circuit. We say a node is skewed, if it has only an exponentially small probability to output a zero, or inversely, a one.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Obfuslock constructs a skewed locking logic using the nodes in the original logic, and then inserts XOR gates to the primary inputs of the locking logic, as shown in the picture. These key-controlled XOR gates effectively performs a permutation on the input-output mappings. So how does it defend against SAT-based attacks?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Informally speaking, SAT-based attacks search for input patterns where different keys disagree. Since the circuit is skewed, disagreement is rare. And due to the permutation, an input pattern that eliminates a key is very unlikely to also eliminate another. This downgrades SAT-based attacks toward brute-force key elimination.</a:t>
            </a:r>
            <a:endParaRPr/>
          </a:p>
        </p:txBody>
      </p:sp>
      <p:sp>
        <p:nvSpPr>
          <p:cNvPr id="197" name="Google Shape;197;g1f36a95d5ca_0_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f36a95d5ca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skewed locking circuit – we just talked about – is XORed </a:t>
            </a:r>
            <a:r>
              <a:rPr lang="en" sz="800"/>
              <a:t>/eks-ou-ard/?</a:t>
            </a:r>
            <a:r>
              <a:rPr lang="en"/>
              <a:t> twice with the original logic: firstly without the key-controlled gates, which we denote as L in the picture; and secondly with the key-controlled gates, which we denote as L-sharp. Since L is not protected by keys, attackers can still launch a structural attack to restore the original circuit functionality.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 solve this problem, we obfuscate L with the original circuit C, so they are no longer identifiable. Our basic idea is to conduct a combination of customized structural and functional rewriting steps to transform the critical nodes. To start, we decompose the critical nodes and its </a:t>
            </a:r>
            <a:r>
              <a:rPr lang="en"/>
              <a:t>activity</a:t>
            </a:r>
            <a:r>
              <a:rPr lang="en"/>
              <a:t> into multiple nodes. We then propagate these decomposed nodes so that they are spread in the netlist. And finally, we merge, eliminate, or substitute these decomposed nodes. This is how we ensure structural robustness.</a:t>
            </a:r>
            <a:endParaRPr/>
          </a:p>
        </p:txBody>
      </p:sp>
      <p:sp>
        <p:nvSpPr>
          <p:cNvPr id="204" name="Google Shape;204;g1f36a95d5ca_0_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f36a95d5ca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now talk about how efficiency is ensured.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Firstly, our protection only needs a small number of key bits. This is due to locking robustness increasing exponentially with respect to the number of key bits.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Secondly, our protection hardly add any delay to the original circuit, because the locking circuit is parallel to the original circuit.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Thirdly, our protection only introduces a little area and power overhead, which is positively correlated with the number of gates in the circuit. And with proper sub-circuit selection, our locking circuit can be made substantially small compared to the original circuit. And the logic sharing during structural transformation further decreases the area-power overhead.</a:t>
            </a:r>
            <a:endParaRPr/>
          </a:p>
        </p:txBody>
      </p:sp>
      <p:sp>
        <p:nvSpPr>
          <p:cNvPr id="211" name="Google Shape;211;g1f36a95d5ca_0_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物件"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914400" y="205978"/>
            <a:ext cx="7772400" cy="857250"/>
          </a:xfrm>
          <a:prstGeom prst="rect">
            <a:avLst/>
          </a:prstGeom>
          <a:noFill/>
          <a:ln>
            <a:noFill/>
          </a:ln>
        </p:spPr>
        <p:txBody>
          <a:bodyPr anchorCtr="0" anchor="b" bIns="91425"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2" name="Google Shape;52;p13"/>
          <p:cNvSpPr txBox="1"/>
          <p:nvPr>
            <p:ph idx="10" type="dt"/>
          </p:nvPr>
        </p:nvSpPr>
        <p:spPr>
          <a:xfrm>
            <a:off x="6172200" y="4643438"/>
            <a:ext cx="2476500" cy="3571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3"/>
          <p:cNvSpPr txBox="1"/>
          <p:nvPr>
            <p:ph idx="11" type="ftr"/>
          </p:nvPr>
        </p:nvSpPr>
        <p:spPr>
          <a:xfrm>
            <a:off x="914400" y="4629150"/>
            <a:ext cx="3962400" cy="342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3"/>
          <p:cNvSpPr/>
          <p:nvPr>
            <p:ph idx="12" type="sldNum"/>
          </p:nvPr>
        </p:nvSpPr>
        <p:spPr>
          <a:xfrm>
            <a:off x="146304" y="4657725"/>
            <a:ext cx="457200" cy="342900"/>
          </a:xfrm>
          <a:prstGeom prst="ellipse">
            <a:avLst/>
          </a:prstGeom>
          <a:solidFill>
            <a:schemeClr val="accent1"/>
          </a:solidFill>
          <a:ln>
            <a:noFill/>
          </a:ln>
        </p:spPr>
        <p:txBody>
          <a:bodyPr anchorCtr="1" anchor="ctr" bIns="0" lIns="0" spcFirstLastPara="1" rIns="0" wrap="square" tIns="0">
            <a:norm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
        <p:nvSpPr>
          <p:cNvPr id="55" name="Google Shape;55;p13"/>
          <p:cNvSpPr txBox="1"/>
          <p:nvPr>
            <p:ph idx="1" type="body"/>
          </p:nvPr>
        </p:nvSpPr>
        <p:spPr>
          <a:xfrm>
            <a:off x="914400" y="1085850"/>
            <a:ext cx="7772400" cy="3429000"/>
          </a:xfrm>
          <a:prstGeom prst="rect">
            <a:avLst/>
          </a:prstGeom>
          <a:noFill/>
          <a:ln>
            <a:noFill/>
          </a:ln>
        </p:spPr>
        <p:txBody>
          <a:bodyPr anchorCtr="0" anchor="t" bIns="45700" lIns="91425" spcFirstLastPara="1" rIns="91425" wrap="square" tIns="45700">
            <a:normAutofit/>
          </a:bodyPr>
          <a:lstStyle>
            <a:lvl1pPr indent="-325755" lvl="0" marL="457200" algn="l">
              <a:spcBef>
                <a:spcPts val="580"/>
              </a:spcBef>
              <a:spcAft>
                <a:spcPts val="0"/>
              </a:spcAft>
              <a:buSzPts val="1530"/>
              <a:buChar char="●"/>
              <a:defRPr/>
            </a:lvl1pPr>
            <a:lvl2pPr indent="-325755" lvl="1" marL="914400" algn="l">
              <a:spcBef>
                <a:spcPts val="1200"/>
              </a:spcBef>
              <a:spcAft>
                <a:spcPts val="0"/>
              </a:spcAft>
              <a:buSzPts val="1530"/>
              <a:buChar char="○"/>
              <a:defRPr/>
            </a:lvl2pPr>
            <a:lvl3pPr indent="-325755" lvl="2" marL="1371600" algn="l">
              <a:spcBef>
                <a:spcPts val="1200"/>
              </a:spcBef>
              <a:spcAft>
                <a:spcPts val="0"/>
              </a:spcAft>
              <a:buSzPts val="1530"/>
              <a:buChar char="■"/>
              <a:defRPr/>
            </a:lvl3pPr>
            <a:lvl4pPr indent="-320039" lvl="3" marL="1828800" algn="l">
              <a:spcBef>
                <a:spcPts val="1200"/>
              </a:spcBef>
              <a:spcAft>
                <a:spcPts val="0"/>
              </a:spcAft>
              <a:buSzPts val="1440"/>
              <a:buChar char="●"/>
              <a:defRPr/>
            </a:lvl4pPr>
            <a:lvl5pPr indent="-342900" lvl="4" marL="2286000" algn="l">
              <a:spcBef>
                <a:spcPts val="1200"/>
              </a:spcBef>
              <a:spcAft>
                <a:spcPts val="0"/>
              </a:spcAft>
              <a:buSzPts val="1800"/>
              <a:buChar char="○"/>
              <a:defRPr/>
            </a:lvl5pPr>
            <a:lvl6pPr indent="-342900" lvl="5" marL="2743200" algn="l">
              <a:spcBef>
                <a:spcPts val="1200"/>
              </a:spcBef>
              <a:spcAft>
                <a:spcPts val="0"/>
              </a:spcAft>
              <a:buSzPts val="1800"/>
              <a:buChar char="■"/>
              <a:defRPr/>
            </a:lvl6pPr>
            <a:lvl7pPr indent="-342900" lvl="6" marL="3200400" algn="l">
              <a:spcBef>
                <a:spcPts val="1200"/>
              </a:spcBef>
              <a:spcAft>
                <a:spcPts val="0"/>
              </a:spcAft>
              <a:buSzPts val="1800"/>
              <a:buChar char="●"/>
              <a:defRPr/>
            </a:lvl7pPr>
            <a:lvl8pPr indent="-342900" lvl="7" marL="3657600" algn="l">
              <a:spcBef>
                <a:spcPts val="1200"/>
              </a:spcBef>
              <a:spcAft>
                <a:spcPts val="0"/>
              </a:spcAft>
              <a:buSzPts val="1800"/>
              <a:buChar char="○"/>
              <a:defRPr/>
            </a:lvl8pPr>
            <a:lvl9pPr indent="-342900" lvl="8" marL="4114800" algn="l">
              <a:spcBef>
                <a:spcPts val="1200"/>
              </a:spcBef>
              <a:spcAft>
                <a:spcPts val="1200"/>
              </a:spcAft>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投影片" showMasterSp="0" type="title">
  <p:cSld name="TITLE">
    <p:bg>
      <p:bgPr>
        <a:blipFill rotWithShape="1">
          <a:blip r:embed="rId2">
            <a:alphaModFix/>
          </a:blip>
          <a:tile algn="tl" flip="none" tx="0" sx="55000" ty="0" sy="55000"/>
        </a:blipFill>
      </p:bgPr>
    </p:bg>
    <p:spTree>
      <p:nvGrpSpPr>
        <p:cNvPr id="64" name="Shape 64"/>
        <p:cNvGrpSpPr/>
        <p:nvPr/>
      </p:nvGrpSpPr>
      <p:grpSpPr>
        <a:xfrm>
          <a:off x="0" y="0"/>
          <a:ext cx="0" cy="0"/>
          <a:chOff x="0" y="0"/>
          <a:chExt cx="0" cy="0"/>
        </a:xfrm>
      </p:grpSpPr>
      <p:sp>
        <p:nvSpPr>
          <p:cNvPr id="65" name="Google Shape;65;p15"/>
          <p:cNvSpPr/>
          <p:nvPr/>
        </p:nvSpPr>
        <p:spPr>
          <a:xfrm>
            <a:off x="0" y="0"/>
            <a:ext cx="9144000" cy="51435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66" name="Google Shape;66;p15"/>
          <p:cNvSpPr/>
          <p:nvPr/>
        </p:nvSpPr>
        <p:spPr>
          <a:xfrm>
            <a:off x="65313" y="52316"/>
            <a:ext cx="9013372" cy="5019151"/>
          </a:xfrm>
          <a:prstGeom prst="roundRect">
            <a:avLst>
              <a:gd fmla="val 4929" name="adj"/>
            </a:avLst>
          </a:prstGeom>
          <a:blipFill rotWithShape="1">
            <a:blip r:embed="rId2">
              <a:alphaModFix/>
            </a:blip>
            <a:tile algn="tl" flip="none" tx="0" sx="55000" ty="0" sy="55000"/>
          </a:blipFill>
          <a:ln cap="sq"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67" name="Google Shape;67;p15"/>
          <p:cNvSpPr txBox="1"/>
          <p:nvPr>
            <p:ph idx="1" type="subTitle"/>
          </p:nvPr>
        </p:nvSpPr>
        <p:spPr>
          <a:xfrm>
            <a:off x="1295400" y="2400300"/>
            <a:ext cx="6400800" cy="1200150"/>
          </a:xfrm>
          <a:prstGeom prst="rect">
            <a:avLst/>
          </a:prstGeom>
          <a:noFill/>
          <a:ln>
            <a:noFill/>
          </a:ln>
        </p:spPr>
        <p:txBody>
          <a:bodyPr anchorCtr="0" anchor="t" bIns="45700" lIns="91425" spcFirstLastPara="1" rIns="91425" wrap="square" tIns="45700">
            <a:normAutofit/>
          </a:bodyPr>
          <a:lstStyle>
            <a:lvl1pPr lvl="0" algn="ctr">
              <a:spcBef>
                <a:spcPts val="580"/>
              </a:spcBef>
              <a:spcAft>
                <a:spcPts val="0"/>
              </a:spcAft>
              <a:buSzPts val="2210"/>
              <a:buNone/>
              <a:defRPr sz="2600">
                <a:solidFill>
                  <a:schemeClr val="dk2"/>
                </a:solidFill>
              </a:defRPr>
            </a:lvl1pPr>
            <a:lvl2pPr lvl="1" algn="ctr">
              <a:spcBef>
                <a:spcPts val="370"/>
              </a:spcBef>
              <a:spcAft>
                <a:spcPts val="0"/>
              </a:spcAft>
              <a:buSzPts val="1530"/>
              <a:buNone/>
              <a:defRPr/>
            </a:lvl2pPr>
            <a:lvl3pPr lvl="2" algn="ctr">
              <a:spcBef>
                <a:spcPts val="370"/>
              </a:spcBef>
              <a:spcAft>
                <a:spcPts val="0"/>
              </a:spcAft>
              <a:buSzPts val="1530"/>
              <a:buNone/>
              <a:defRPr/>
            </a:lvl3pPr>
            <a:lvl4pPr lvl="3" algn="ctr">
              <a:spcBef>
                <a:spcPts val="370"/>
              </a:spcBef>
              <a:spcAft>
                <a:spcPts val="0"/>
              </a:spcAft>
              <a:buSzPts val="1440"/>
              <a:buNone/>
              <a:defRPr/>
            </a:lvl4pPr>
            <a:lvl5pPr lvl="4" algn="ctr">
              <a:spcBef>
                <a:spcPts val="370"/>
              </a:spcBef>
              <a:spcAft>
                <a:spcPts val="0"/>
              </a:spcAft>
              <a:buSzPts val="1800"/>
              <a:buNone/>
              <a:defRPr/>
            </a:lvl5pPr>
            <a:lvl6pPr lvl="5" algn="ctr">
              <a:spcBef>
                <a:spcPts val="370"/>
              </a:spcBef>
              <a:spcAft>
                <a:spcPts val="0"/>
              </a:spcAft>
              <a:buSzPts val="1800"/>
              <a:buNone/>
              <a:defRPr/>
            </a:lvl6pPr>
            <a:lvl7pPr lvl="6" algn="ctr">
              <a:spcBef>
                <a:spcPts val="370"/>
              </a:spcBef>
              <a:spcAft>
                <a:spcPts val="0"/>
              </a:spcAft>
              <a:buSzPts val="1800"/>
              <a:buNone/>
              <a:defRPr/>
            </a:lvl7pPr>
            <a:lvl8pPr lvl="7" algn="ctr">
              <a:spcBef>
                <a:spcPts val="370"/>
              </a:spcBef>
              <a:spcAft>
                <a:spcPts val="0"/>
              </a:spcAft>
              <a:buSzPts val="1800"/>
              <a:buNone/>
              <a:defRPr/>
            </a:lvl8pPr>
            <a:lvl9pPr lvl="8" algn="ctr">
              <a:spcBef>
                <a:spcPts val="370"/>
              </a:spcBef>
              <a:spcAft>
                <a:spcPts val="0"/>
              </a:spcAft>
              <a:buSzPts val="1800"/>
              <a:buNone/>
              <a:defRPr/>
            </a:lvl9pPr>
          </a:lstStyle>
          <a:p/>
        </p:txBody>
      </p:sp>
      <p:sp>
        <p:nvSpPr>
          <p:cNvPr id="68" name="Google Shape;68;p15"/>
          <p:cNvSpPr txBox="1"/>
          <p:nvPr>
            <p:ph idx="10" type="dt"/>
          </p:nvPr>
        </p:nvSpPr>
        <p:spPr>
          <a:xfrm>
            <a:off x="6172200" y="4643438"/>
            <a:ext cx="2476500" cy="3571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5"/>
          <p:cNvSpPr txBox="1"/>
          <p:nvPr>
            <p:ph idx="11" type="ftr"/>
          </p:nvPr>
        </p:nvSpPr>
        <p:spPr>
          <a:xfrm>
            <a:off x="914400" y="4629150"/>
            <a:ext cx="3962400" cy="342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5"/>
          <p:cNvSpPr/>
          <p:nvPr>
            <p:ph idx="12" type="sldNum"/>
          </p:nvPr>
        </p:nvSpPr>
        <p:spPr>
          <a:xfrm>
            <a:off x="146304" y="4657725"/>
            <a:ext cx="457200" cy="342900"/>
          </a:xfrm>
          <a:prstGeom prst="ellipse">
            <a:avLst/>
          </a:prstGeom>
          <a:solidFill>
            <a:schemeClr val="accent1"/>
          </a:solidFill>
          <a:ln>
            <a:noFill/>
          </a:ln>
        </p:spPr>
        <p:txBody>
          <a:bodyPr anchorCtr="1" anchor="ctr" bIns="0" lIns="0" spcFirstLastPara="1" rIns="0" wrap="square" tIns="0">
            <a:noAutofit/>
          </a:bodyPr>
          <a:lstStyle>
            <a:lvl1pPr indent="0" lvl="0" marL="0" algn="ctr">
              <a:spcBef>
                <a:spcPts val="0"/>
              </a:spcBef>
              <a:buNone/>
              <a:defRPr b="0" i="0" sz="1400" u="none" cap="none" strike="noStrike">
                <a:solidFill>
                  <a:srgbClr val="FFFFFF"/>
                </a:solidFill>
                <a:latin typeface="Libre Franklin"/>
                <a:ea typeface="Libre Franklin"/>
                <a:cs typeface="Libre Franklin"/>
                <a:sym typeface="Libre Franklin"/>
              </a:defRPr>
            </a:lvl1pPr>
            <a:lvl2pPr indent="0" lvl="1" marL="0" algn="ctr">
              <a:spcBef>
                <a:spcPts val="0"/>
              </a:spcBef>
              <a:buNone/>
              <a:defRPr b="0" i="0" sz="1400" u="none" cap="none" strike="noStrike">
                <a:solidFill>
                  <a:srgbClr val="FFFFFF"/>
                </a:solidFill>
                <a:latin typeface="Libre Franklin"/>
                <a:ea typeface="Libre Franklin"/>
                <a:cs typeface="Libre Franklin"/>
                <a:sym typeface="Libre Franklin"/>
              </a:defRPr>
            </a:lvl2pPr>
            <a:lvl3pPr indent="0" lvl="2" marL="0" algn="ctr">
              <a:spcBef>
                <a:spcPts val="0"/>
              </a:spcBef>
              <a:buNone/>
              <a:defRPr b="0" i="0" sz="1400" u="none" cap="none" strike="noStrike">
                <a:solidFill>
                  <a:srgbClr val="FFFFFF"/>
                </a:solidFill>
                <a:latin typeface="Libre Franklin"/>
                <a:ea typeface="Libre Franklin"/>
                <a:cs typeface="Libre Franklin"/>
                <a:sym typeface="Libre Franklin"/>
              </a:defRPr>
            </a:lvl3pPr>
            <a:lvl4pPr indent="0" lvl="3" marL="0" algn="ctr">
              <a:spcBef>
                <a:spcPts val="0"/>
              </a:spcBef>
              <a:buNone/>
              <a:defRPr b="0" i="0" sz="1400" u="none" cap="none" strike="noStrike">
                <a:solidFill>
                  <a:srgbClr val="FFFFFF"/>
                </a:solidFill>
                <a:latin typeface="Libre Franklin"/>
                <a:ea typeface="Libre Franklin"/>
                <a:cs typeface="Libre Franklin"/>
                <a:sym typeface="Libre Franklin"/>
              </a:defRPr>
            </a:lvl4pPr>
            <a:lvl5pPr indent="0" lvl="4" marL="0" algn="ctr">
              <a:spcBef>
                <a:spcPts val="0"/>
              </a:spcBef>
              <a:buNone/>
              <a:defRPr b="0" i="0" sz="1400" u="none" cap="none" strike="noStrike">
                <a:solidFill>
                  <a:srgbClr val="FFFFFF"/>
                </a:solidFill>
                <a:latin typeface="Libre Franklin"/>
                <a:ea typeface="Libre Franklin"/>
                <a:cs typeface="Libre Franklin"/>
                <a:sym typeface="Libre Franklin"/>
              </a:defRPr>
            </a:lvl5pPr>
            <a:lvl6pPr indent="0" lvl="5" marL="0" algn="ctr">
              <a:spcBef>
                <a:spcPts val="0"/>
              </a:spcBef>
              <a:buNone/>
              <a:defRPr b="0" i="0" sz="1400" u="none" cap="none" strike="noStrike">
                <a:solidFill>
                  <a:srgbClr val="FFFFFF"/>
                </a:solidFill>
                <a:latin typeface="Libre Franklin"/>
                <a:ea typeface="Libre Franklin"/>
                <a:cs typeface="Libre Franklin"/>
                <a:sym typeface="Libre Franklin"/>
              </a:defRPr>
            </a:lvl6pPr>
            <a:lvl7pPr indent="0" lvl="6" marL="0" algn="ctr">
              <a:spcBef>
                <a:spcPts val="0"/>
              </a:spcBef>
              <a:buNone/>
              <a:defRPr b="0" i="0" sz="1400" u="none" cap="none" strike="noStrike">
                <a:solidFill>
                  <a:srgbClr val="FFFFFF"/>
                </a:solidFill>
                <a:latin typeface="Libre Franklin"/>
                <a:ea typeface="Libre Franklin"/>
                <a:cs typeface="Libre Franklin"/>
                <a:sym typeface="Libre Franklin"/>
              </a:defRPr>
            </a:lvl7pPr>
            <a:lvl8pPr indent="0" lvl="7" marL="0" algn="ctr">
              <a:spcBef>
                <a:spcPts val="0"/>
              </a:spcBef>
              <a:buNone/>
              <a:defRPr b="0" i="0" sz="1400" u="none" cap="none" strike="noStrike">
                <a:solidFill>
                  <a:srgbClr val="FFFFFF"/>
                </a:solidFill>
                <a:latin typeface="Libre Franklin"/>
                <a:ea typeface="Libre Franklin"/>
                <a:cs typeface="Libre Franklin"/>
                <a:sym typeface="Libre Franklin"/>
              </a:defRPr>
            </a:lvl8pPr>
            <a:lvl9pPr indent="0" lvl="8" marL="0" algn="ctr">
              <a:spcBef>
                <a:spcPts val="0"/>
              </a:spcBef>
              <a:buNone/>
              <a:defRPr b="0" i="0" sz="1400" u="none" cap="none" strike="noStrike">
                <a:solidFill>
                  <a:srgbClr val="FFFFFF"/>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en"/>
              <a:t>‹#›</a:t>
            </a:fld>
            <a:endParaRPr/>
          </a:p>
        </p:txBody>
      </p:sp>
      <p:sp>
        <p:nvSpPr>
          <p:cNvPr id="71" name="Google Shape;71;p15"/>
          <p:cNvSpPr/>
          <p:nvPr/>
        </p:nvSpPr>
        <p:spPr>
          <a:xfrm>
            <a:off x="62931" y="1086977"/>
            <a:ext cx="9021537" cy="114551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72" name="Google Shape;72;p15"/>
          <p:cNvSpPr/>
          <p:nvPr/>
        </p:nvSpPr>
        <p:spPr>
          <a:xfrm>
            <a:off x="62931" y="1047540"/>
            <a:ext cx="9021537" cy="90435"/>
          </a:xfrm>
          <a:prstGeom prst="rect">
            <a:avLst/>
          </a:prstGeom>
          <a:solidFill>
            <a:srgbClr val="E6AFA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73" name="Google Shape;73;p15"/>
          <p:cNvSpPr/>
          <p:nvPr/>
        </p:nvSpPr>
        <p:spPr>
          <a:xfrm>
            <a:off x="62931" y="2232487"/>
            <a:ext cx="9021537" cy="82899"/>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74" name="Google Shape;74;p15"/>
          <p:cNvSpPr txBox="1"/>
          <p:nvPr>
            <p:ph type="ctrTitle"/>
          </p:nvPr>
        </p:nvSpPr>
        <p:spPr>
          <a:xfrm>
            <a:off x="457200" y="1129447"/>
            <a:ext cx="8229600" cy="1102519"/>
          </a:xfrm>
          <a:prstGeom prst="rect">
            <a:avLst/>
          </a:prstGeom>
          <a:noFill/>
          <a:ln>
            <a:noFill/>
          </a:ln>
        </p:spPr>
        <p:txBody>
          <a:bodyPr anchorCtr="0" anchor="ctr" bIns="91425" lIns="91425" spcFirstLastPara="1" rIns="91425" wrap="square" tIns="45700">
            <a:normAutofit/>
          </a:bodyPr>
          <a:lstStyle>
            <a:lvl1pPr lvl="0" algn="ctr">
              <a:spcBef>
                <a:spcPts val="0"/>
              </a:spcBef>
              <a:spcAft>
                <a:spcPts val="0"/>
              </a:spcAft>
              <a:buClr>
                <a:srgbClr val="FFFFFF"/>
              </a:buClr>
              <a:buSzPts val="4000"/>
              <a:buFont typeface="Libre Franklin"/>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物件" type="obj">
  <p:cSld name="OBJECT">
    <p:spTree>
      <p:nvGrpSpPr>
        <p:cNvPr id="75" name="Shape 75"/>
        <p:cNvGrpSpPr/>
        <p:nvPr/>
      </p:nvGrpSpPr>
      <p:grpSpPr>
        <a:xfrm>
          <a:off x="0" y="0"/>
          <a:ext cx="0" cy="0"/>
          <a:chOff x="0" y="0"/>
          <a:chExt cx="0" cy="0"/>
        </a:xfrm>
      </p:grpSpPr>
      <p:sp>
        <p:nvSpPr>
          <p:cNvPr id="76" name="Google Shape;76;p16"/>
          <p:cNvSpPr txBox="1"/>
          <p:nvPr>
            <p:ph type="title"/>
          </p:nvPr>
        </p:nvSpPr>
        <p:spPr>
          <a:xfrm>
            <a:off x="914400" y="205978"/>
            <a:ext cx="7772400" cy="857250"/>
          </a:xfrm>
          <a:prstGeom prst="rect">
            <a:avLst/>
          </a:prstGeom>
          <a:noFill/>
          <a:ln>
            <a:noFill/>
          </a:ln>
        </p:spPr>
        <p:txBody>
          <a:bodyPr anchorCtr="0" anchor="b" bIns="91425"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6"/>
          <p:cNvSpPr txBox="1"/>
          <p:nvPr>
            <p:ph idx="10" type="dt"/>
          </p:nvPr>
        </p:nvSpPr>
        <p:spPr>
          <a:xfrm>
            <a:off x="6172200" y="4643438"/>
            <a:ext cx="2476500" cy="3571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6"/>
          <p:cNvSpPr txBox="1"/>
          <p:nvPr>
            <p:ph idx="11" type="ftr"/>
          </p:nvPr>
        </p:nvSpPr>
        <p:spPr>
          <a:xfrm>
            <a:off x="914400" y="4629150"/>
            <a:ext cx="3962400" cy="342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6"/>
          <p:cNvSpPr/>
          <p:nvPr>
            <p:ph idx="12" type="sldNum"/>
          </p:nvPr>
        </p:nvSpPr>
        <p:spPr>
          <a:xfrm>
            <a:off x="146304" y="4657725"/>
            <a:ext cx="457200" cy="342900"/>
          </a:xfrm>
          <a:prstGeom prst="ellipse">
            <a:avLst/>
          </a:prstGeom>
          <a:solidFill>
            <a:schemeClr val="accent1"/>
          </a:solidFill>
          <a:ln>
            <a:noFill/>
          </a:ln>
        </p:spPr>
        <p:txBody>
          <a:bodyPr anchorCtr="1"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
        <p:nvSpPr>
          <p:cNvPr id="80" name="Google Shape;80;p16"/>
          <p:cNvSpPr txBox="1"/>
          <p:nvPr>
            <p:ph idx="1" type="body"/>
          </p:nvPr>
        </p:nvSpPr>
        <p:spPr>
          <a:xfrm>
            <a:off x="914400" y="1085850"/>
            <a:ext cx="7772400" cy="3429000"/>
          </a:xfrm>
          <a:prstGeom prst="rect">
            <a:avLst/>
          </a:prstGeom>
          <a:noFill/>
          <a:ln>
            <a:noFill/>
          </a:ln>
        </p:spPr>
        <p:txBody>
          <a:bodyPr anchorCtr="0" anchor="t" bIns="45700" lIns="91425" spcFirstLastPara="1" rIns="91425" wrap="square" tIns="45700">
            <a:normAutofit/>
          </a:bodyPr>
          <a:lstStyle>
            <a:lvl1pPr indent="-325755" lvl="0" marL="457200" algn="l">
              <a:spcBef>
                <a:spcPts val="580"/>
              </a:spcBef>
              <a:spcAft>
                <a:spcPts val="0"/>
              </a:spcAft>
              <a:buSzPts val="1530"/>
              <a:buChar char="⚫"/>
              <a:defRPr/>
            </a:lvl1pPr>
            <a:lvl2pPr indent="-325755" lvl="1" marL="914400" algn="l">
              <a:spcBef>
                <a:spcPts val="370"/>
              </a:spcBef>
              <a:spcAft>
                <a:spcPts val="0"/>
              </a:spcAft>
              <a:buSzPts val="1530"/>
              <a:buChar char="⚫"/>
              <a:defRPr/>
            </a:lvl2pPr>
            <a:lvl3pPr indent="-325755" lvl="2" marL="1371600" algn="l">
              <a:spcBef>
                <a:spcPts val="370"/>
              </a:spcBef>
              <a:spcAft>
                <a:spcPts val="0"/>
              </a:spcAft>
              <a:buSzPts val="1530"/>
              <a:buChar char="⚫"/>
              <a:defRPr/>
            </a:lvl3pPr>
            <a:lvl4pPr indent="-320039" lvl="3" marL="1828800" algn="l">
              <a:spcBef>
                <a:spcPts val="370"/>
              </a:spcBef>
              <a:spcAft>
                <a:spcPts val="0"/>
              </a:spcAft>
              <a:buSzPts val="1440"/>
              <a:buChar char="⚫"/>
              <a:defRPr/>
            </a:lvl4pPr>
            <a:lvl5pPr indent="-342900" lvl="4" marL="2286000" algn="l">
              <a:spcBef>
                <a:spcPts val="370"/>
              </a:spcBef>
              <a:spcAft>
                <a:spcPts val="0"/>
              </a:spcAft>
              <a:buSzPts val="1800"/>
              <a:buChar cha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章節標題" showMasterSp="0" type="secHead">
  <p:cSld name="SECTION_HEADER">
    <p:bg>
      <p:bgPr>
        <a:blipFill rotWithShape="1">
          <a:blip r:embed="rId2">
            <a:alphaModFix/>
          </a:blip>
          <a:tile algn="tl" flip="none" tx="0" sx="55000" ty="0" sy="55000"/>
        </a:blipFill>
      </p:bgPr>
    </p:bg>
    <p:spTree>
      <p:nvGrpSpPr>
        <p:cNvPr id="81" name="Shape 81"/>
        <p:cNvGrpSpPr/>
        <p:nvPr/>
      </p:nvGrpSpPr>
      <p:grpSpPr>
        <a:xfrm>
          <a:off x="0" y="0"/>
          <a:ext cx="0" cy="0"/>
          <a:chOff x="0" y="0"/>
          <a:chExt cx="0" cy="0"/>
        </a:xfrm>
      </p:grpSpPr>
      <p:sp>
        <p:nvSpPr>
          <p:cNvPr id="82" name="Google Shape;82;p17"/>
          <p:cNvSpPr/>
          <p:nvPr/>
        </p:nvSpPr>
        <p:spPr>
          <a:xfrm>
            <a:off x="0" y="0"/>
            <a:ext cx="9144000" cy="51435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83" name="Google Shape;83;p17"/>
          <p:cNvSpPr/>
          <p:nvPr/>
        </p:nvSpPr>
        <p:spPr>
          <a:xfrm>
            <a:off x="65313" y="52316"/>
            <a:ext cx="9013372" cy="5019151"/>
          </a:xfrm>
          <a:prstGeom prst="roundRect">
            <a:avLst>
              <a:gd fmla="val 4929" name="adj"/>
            </a:avLst>
          </a:prstGeom>
          <a:blipFill rotWithShape="1">
            <a:blip r:embed="rId2">
              <a:alphaModFix/>
            </a:blip>
            <a:tile algn="tl" flip="none" tx="0" sx="55000" ty="0" sy="55000"/>
          </a:blipFill>
          <a:ln cap="sq"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84" name="Google Shape;84;p17"/>
          <p:cNvSpPr txBox="1"/>
          <p:nvPr>
            <p:ph type="title"/>
          </p:nvPr>
        </p:nvSpPr>
        <p:spPr>
          <a:xfrm>
            <a:off x="722313" y="714375"/>
            <a:ext cx="7772400" cy="1021556"/>
          </a:xfrm>
          <a:prstGeom prst="rect">
            <a:avLst/>
          </a:prstGeom>
          <a:noFill/>
          <a:ln>
            <a:noFill/>
          </a:ln>
        </p:spPr>
        <p:txBody>
          <a:bodyPr anchorCtr="0" anchor="b" bIns="91425" lIns="91425" spcFirstLastPara="1" rIns="91425" wrap="square" tIns="45700">
            <a:normAutofit/>
          </a:bodyPr>
          <a:lstStyle>
            <a:lvl1pPr lvl="0" algn="l">
              <a:spcBef>
                <a:spcPts val="0"/>
              </a:spcBef>
              <a:spcAft>
                <a:spcPts val="0"/>
              </a:spcAft>
              <a:buClr>
                <a:schemeClr val="dk2"/>
              </a:buClr>
              <a:buSzPts val="4000"/>
              <a:buFont typeface="Libre Franklin"/>
              <a:buNone/>
              <a:defRPr b="0"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17"/>
          <p:cNvSpPr txBox="1"/>
          <p:nvPr>
            <p:ph idx="1" type="body"/>
          </p:nvPr>
        </p:nvSpPr>
        <p:spPr>
          <a:xfrm>
            <a:off x="722313" y="1910954"/>
            <a:ext cx="7772400" cy="1003697"/>
          </a:xfrm>
          <a:prstGeom prst="rect">
            <a:avLst/>
          </a:prstGeom>
          <a:noFill/>
          <a:ln>
            <a:noFill/>
          </a:ln>
        </p:spPr>
        <p:txBody>
          <a:bodyPr anchorCtr="0" anchor="t" bIns="45700" lIns="91425" spcFirstLastPara="1" rIns="91425" wrap="square" tIns="45700">
            <a:normAutofit/>
          </a:bodyPr>
          <a:lstStyle>
            <a:lvl1pPr indent="-228600" lvl="0" marL="457200" algn="l">
              <a:spcBef>
                <a:spcPts val="580"/>
              </a:spcBef>
              <a:spcAft>
                <a:spcPts val="0"/>
              </a:spcAft>
              <a:buSzPts val="2040"/>
              <a:buNone/>
              <a:defRPr sz="2400">
                <a:solidFill>
                  <a:srgbClr val="888888"/>
                </a:solidFill>
              </a:defRPr>
            </a:lvl1pPr>
            <a:lvl2pPr indent="-228600" lvl="1" marL="914400" algn="l">
              <a:spcBef>
                <a:spcPts val="370"/>
              </a:spcBef>
              <a:spcAft>
                <a:spcPts val="0"/>
              </a:spcAft>
              <a:buSzPts val="1530"/>
              <a:buNone/>
              <a:defRPr sz="1800">
                <a:solidFill>
                  <a:srgbClr val="888888"/>
                </a:solidFill>
              </a:defRPr>
            </a:lvl2pPr>
            <a:lvl3pPr indent="-228600" lvl="2" marL="1371600" algn="l">
              <a:spcBef>
                <a:spcPts val="370"/>
              </a:spcBef>
              <a:spcAft>
                <a:spcPts val="0"/>
              </a:spcAft>
              <a:buSzPts val="1360"/>
              <a:buNone/>
              <a:defRPr sz="1600">
                <a:solidFill>
                  <a:srgbClr val="888888"/>
                </a:solidFill>
              </a:defRPr>
            </a:lvl3pPr>
            <a:lvl4pPr indent="-228600" lvl="3" marL="1828800" algn="l">
              <a:spcBef>
                <a:spcPts val="370"/>
              </a:spcBef>
              <a:spcAft>
                <a:spcPts val="0"/>
              </a:spcAft>
              <a:buSzPts val="1120"/>
              <a:buNone/>
              <a:defRPr sz="1400">
                <a:solidFill>
                  <a:srgbClr val="888888"/>
                </a:solidFill>
              </a:defRPr>
            </a:lvl4pPr>
            <a:lvl5pPr indent="-228600" lvl="4" marL="2286000" algn="l">
              <a:spcBef>
                <a:spcPts val="370"/>
              </a:spcBef>
              <a:spcAft>
                <a:spcPts val="0"/>
              </a:spcAft>
              <a:buSzPts val="1400"/>
              <a:buFont typeface="Libre Baskerville"/>
              <a:buNone/>
              <a:defRPr sz="1400">
                <a:solidFill>
                  <a:srgbClr val="888888"/>
                </a:solidFill>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86" name="Google Shape;86;p17"/>
          <p:cNvSpPr txBox="1"/>
          <p:nvPr>
            <p:ph idx="10" type="dt"/>
          </p:nvPr>
        </p:nvSpPr>
        <p:spPr>
          <a:xfrm>
            <a:off x="6172200" y="4643438"/>
            <a:ext cx="2476500" cy="3571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7"/>
          <p:cNvSpPr txBox="1"/>
          <p:nvPr>
            <p:ph idx="11" type="ftr"/>
          </p:nvPr>
        </p:nvSpPr>
        <p:spPr>
          <a:xfrm>
            <a:off x="800100" y="4629150"/>
            <a:ext cx="4000500" cy="342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7"/>
          <p:cNvSpPr/>
          <p:nvPr/>
        </p:nvSpPr>
        <p:spPr>
          <a:xfrm flipH="1" rot="10800000">
            <a:off x="69412" y="1782622"/>
            <a:ext cx="9013515" cy="6858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89" name="Google Shape;89;p17"/>
          <p:cNvSpPr/>
          <p:nvPr/>
        </p:nvSpPr>
        <p:spPr>
          <a:xfrm>
            <a:off x="69146" y="1756106"/>
            <a:ext cx="9013781" cy="34289"/>
          </a:xfrm>
          <a:prstGeom prst="rect">
            <a:avLst/>
          </a:prstGeom>
          <a:solidFill>
            <a:srgbClr val="E6AFA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90" name="Google Shape;90;p17"/>
          <p:cNvSpPr/>
          <p:nvPr/>
        </p:nvSpPr>
        <p:spPr>
          <a:xfrm>
            <a:off x="68306" y="1851660"/>
            <a:ext cx="9014621" cy="3429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91" name="Google Shape;91;p17"/>
          <p:cNvSpPr/>
          <p:nvPr>
            <p:ph idx="12" type="sldNum"/>
          </p:nvPr>
        </p:nvSpPr>
        <p:spPr>
          <a:xfrm>
            <a:off x="146304" y="4656582"/>
            <a:ext cx="457200" cy="342900"/>
          </a:xfrm>
          <a:prstGeom prst="ellipse">
            <a:avLst/>
          </a:prstGeom>
          <a:solidFill>
            <a:schemeClr val="accent1"/>
          </a:solidFill>
          <a:ln>
            <a:noFill/>
          </a:ln>
        </p:spPr>
        <p:txBody>
          <a:bodyPr anchorCtr="1"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兩項物件" type="twoObj">
  <p:cSld name="TWO_OBJECTS">
    <p:spTree>
      <p:nvGrpSpPr>
        <p:cNvPr id="92" name="Shape 92"/>
        <p:cNvGrpSpPr/>
        <p:nvPr/>
      </p:nvGrpSpPr>
      <p:grpSpPr>
        <a:xfrm>
          <a:off x="0" y="0"/>
          <a:ext cx="0" cy="0"/>
          <a:chOff x="0" y="0"/>
          <a:chExt cx="0" cy="0"/>
        </a:xfrm>
      </p:grpSpPr>
      <p:sp>
        <p:nvSpPr>
          <p:cNvPr id="93" name="Google Shape;93;p18"/>
          <p:cNvSpPr txBox="1"/>
          <p:nvPr>
            <p:ph type="title"/>
          </p:nvPr>
        </p:nvSpPr>
        <p:spPr>
          <a:xfrm>
            <a:off x="914400" y="205978"/>
            <a:ext cx="7772400" cy="857250"/>
          </a:xfrm>
          <a:prstGeom prst="rect">
            <a:avLst/>
          </a:prstGeom>
          <a:noFill/>
          <a:ln>
            <a:noFill/>
          </a:ln>
        </p:spPr>
        <p:txBody>
          <a:bodyPr anchorCtr="0" anchor="b" bIns="91425"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18"/>
          <p:cNvSpPr txBox="1"/>
          <p:nvPr>
            <p:ph idx="10" type="dt"/>
          </p:nvPr>
        </p:nvSpPr>
        <p:spPr>
          <a:xfrm>
            <a:off x="6172200" y="4643438"/>
            <a:ext cx="2476500" cy="3571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8"/>
          <p:cNvSpPr txBox="1"/>
          <p:nvPr>
            <p:ph idx="11" type="ftr"/>
          </p:nvPr>
        </p:nvSpPr>
        <p:spPr>
          <a:xfrm>
            <a:off x="914400" y="4629150"/>
            <a:ext cx="3962400" cy="342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8"/>
          <p:cNvSpPr/>
          <p:nvPr>
            <p:ph idx="12" type="sldNum"/>
          </p:nvPr>
        </p:nvSpPr>
        <p:spPr>
          <a:xfrm>
            <a:off x="146304" y="4657725"/>
            <a:ext cx="457200" cy="342900"/>
          </a:xfrm>
          <a:prstGeom prst="ellipse">
            <a:avLst/>
          </a:prstGeom>
          <a:solidFill>
            <a:schemeClr val="accent1"/>
          </a:solidFill>
          <a:ln>
            <a:noFill/>
          </a:ln>
        </p:spPr>
        <p:txBody>
          <a:bodyPr anchorCtr="1"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
        <p:nvSpPr>
          <p:cNvPr id="97" name="Google Shape;97;p18"/>
          <p:cNvSpPr txBox="1"/>
          <p:nvPr>
            <p:ph idx="1" type="body"/>
          </p:nvPr>
        </p:nvSpPr>
        <p:spPr>
          <a:xfrm>
            <a:off x="914400" y="1085850"/>
            <a:ext cx="3749040" cy="3429000"/>
          </a:xfrm>
          <a:prstGeom prst="rect">
            <a:avLst/>
          </a:prstGeom>
          <a:noFill/>
          <a:ln>
            <a:noFill/>
          </a:ln>
        </p:spPr>
        <p:txBody>
          <a:bodyPr anchorCtr="0" anchor="t" bIns="45700" lIns="91425" spcFirstLastPara="1" rIns="91425" wrap="square" tIns="45700">
            <a:normAutofit/>
          </a:bodyPr>
          <a:lstStyle>
            <a:lvl1pPr indent="-325755" lvl="0" marL="457200" algn="l">
              <a:spcBef>
                <a:spcPts val="580"/>
              </a:spcBef>
              <a:spcAft>
                <a:spcPts val="0"/>
              </a:spcAft>
              <a:buSzPts val="1530"/>
              <a:buChar char="⚫"/>
              <a:defRPr/>
            </a:lvl1pPr>
            <a:lvl2pPr indent="-325755" lvl="1" marL="914400" algn="l">
              <a:spcBef>
                <a:spcPts val="370"/>
              </a:spcBef>
              <a:spcAft>
                <a:spcPts val="0"/>
              </a:spcAft>
              <a:buSzPts val="1530"/>
              <a:buChar char="⚫"/>
              <a:defRPr/>
            </a:lvl2pPr>
            <a:lvl3pPr indent="-325755" lvl="2" marL="1371600" algn="l">
              <a:spcBef>
                <a:spcPts val="370"/>
              </a:spcBef>
              <a:spcAft>
                <a:spcPts val="0"/>
              </a:spcAft>
              <a:buSzPts val="1530"/>
              <a:buChar char="⚫"/>
              <a:defRPr/>
            </a:lvl3pPr>
            <a:lvl4pPr indent="-320039" lvl="3" marL="1828800" algn="l">
              <a:spcBef>
                <a:spcPts val="370"/>
              </a:spcBef>
              <a:spcAft>
                <a:spcPts val="0"/>
              </a:spcAft>
              <a:buSzPts val="1440"/>
              <a:buChar char="⚫"/>
              <a:defRPr/>
            </a:lvl4pPr>
            <a:lvl5pPr indent="-342900" lvl="4" marL="2286000" algn="l">
              <a:spcBef>
                <a:spcPts val="370"/>
              </a:spcBef>
              <a:spcAft>
                <a:spcPts val="0"/>
              </a:spcAft>
              <a:buSzPts val="1800"/>
              <a:buChar cha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98" name="Google Shape;98;p18"/>
          <p:cNvSpPr txBox="1"/>
          <p:nvPr>
            <p:ph idx="2" type="body"/>
          </p:nvPr>
        </p:nvSpPr>
        <p:spPr>
          <a:xfrm>
            <a:off x="4933950" y="1085850"/>
            <a:ext cx="3749040" cy="3429000"/>
          </a:xfrm>
          <a:prstGeom prst="rect">
            <a:avLst/>
          </a:prstGeom>
          <a:noFill/>
          <a:ln>
            <a:noFill/>
          </a:ln>
        </p:spPr>
        <p:txBody>
          <a:bodyPr anchorCtr="0" anchor="t" bIns="45700" lIns="91425" spcFirstLastPara="1" rIns="91425" wrap="square" tIns="45700">
            <a:normAutofit/>
          </a:bodyPr>
          <a:lstStyle>
            <a:lvl1pPr indent="-325755" lvl="0" marL="457200" algn="l">
              <a:spcBef>
                <a:spcPts val="580"/>
              </a:spcBef>
              <a:spcAft>
                <a:spcPts val="0"/>
              </a:spcAft>
              <a:buSzPts val="1530"/>
              <a:buChar char="⚫"/>
              <a:defRPr/>
            </a:lvl1pPr>
            <a:lvl2pPr indent="-325755" lvl="1" marL="914400" algn="l">
              <a:spcBef>
                <a:spcPts val="370"/>
              </a:spcBef>
              <a:spcAft>
                <a:spcPts val="0"/>
              </a:spcAft>
              <a:buSzPts val="1530"/>
              <a:buChar char="⚫"/>
              <a:defRPr/>
            </a:lvl2pPr>
            <a:lvl3pPr indent="-325755" lvl="2" marL="1371600" algn="l">
              <a:spcBef>
                <a:spcPts val="370"/>
              </a:spcBef>
              <a:spcAft>
                <a:spcPts val="0"/>
              </a:spcAft>
              <a:buSzPts val="1530"/>
              <a:buChar char="⚫"/>
              <a:defRPr/>
            </a:lvl3pPr>
            <a:lvl4pPr indent="-320039" lvl="3" marL="1828800" algn="l">
              <a:spcBef>
                <a:spcPts val="370"/>
              </a:spcBef>
              <a:spcAft>
                <a:spcPts val="0"/>
              </a:spcAft>
              <a:buSzPts val="1440"/>
              <a:buChar char="⚫"/>
              <a:defRPr/>
            </a:lvl4pPr>
            <a:lvl5pPr indent="-342900" lvl="4" marL="2286000" algn="l">
              <a:spcBef>
                <a:spcPts val="370"/>
              </a:spcBef>
              <a:spcAft>
                <a:spcPts val="0"/>
              </a:spcAft>
              <a:buSzPts val="1800"/>
              <a:buChar cha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對" type="twoTxTwoObj">
  <p:cSld name="TWO_OBJECTS_WITH_TEXT">
    <p:spTree>
      <p:nvGrpSpPr>
        <p:cNvPr id="99" name="Shape 99"/>
        <p:cNvGrpSpPr/>
        <p:nvPr/>
      </p:nvGrpSpPr>
      <p:grpSpPr>
        <a:xfrm>
          <a:off x="0" y="0"/>
          <a:ext cx="0" cy="0"/>
          <a:chOff x="0" y="0"/>
          <a:chExt cx="0" cy="0"/>
        </a:xfrm>
      </p:grpSpPr>
      <p:sp>
        <p:nvSpPr>
          <p:cNvPr id="100" name="Google Shape;100;p19"/>
          <p:cNvSpPr txBox="1"/>
          <p:nvPr>
            <p:ph type="title"/>
          </p:nvPr>
        </p:nvSpPr>
        <p:spPr>
          <a:xfrm>
            <a:off x="914400" y="204788"/>
            <a:ext cx="7772400" cy="857250"/>
          </a:xfrm>
          <a:prstGeom prst="rect">
            <a:avLst/>
          </a:prstGeom>
          <a:noFill/>
          <a:ln>
            <a:noFill/>
          </a:ln>
        </p:spPr>
        <p:txBody>
          <a:bodyPr anchorCtr="0" anchor="b" bIns="91425" lIns="91425" spcFirstLastPara="1" rIns="91425" wrap="square" tIns="45700">
            <a:normAutofit/>
          </a:bodyPr>
          <a:lstStyle>
            <a:lvl1pPr lvl="0" algn="l">
              <a:spcBef>
                <a:spcPts val="0"/>
              </a:spcBef>
              <a:spcAft>
                <a:spcPts val="0"/>
              </a:spcAft>
              <a:buClr>
                <a:schemeClr val="dk2"/>
              </a:buClr>
              <a:buSzPts val="4000"/>
              <a:buFont typeface="Libre Franklin"/>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19"/>
          <p:cNvSpPr txBox="1"/>
          <p:nvPr>
            <p:ph idx="1" type="body"/>
          </p:nvPr>
        </p:nvSpPr>
        <p:spPr>
          <a:xfrm>
            <a:off x="914400" y="1085850"/>
            <a:ext cx="3733800" cy="571500"/>
          </a:xfrm>
          <a:prstGeom prst="rect">
            <a:avLst/>
          </a:prstGeom>
          <a:noFill/>
          <a:ln>
            <a:noFill/>
          </a:ln>
        </p:spPr>
        <p:txBody>
          <a:bodyPr anchorCtr="0" anchor="b" bIns="45700" lIns="91425" spcFirstLastPara="1" rIns="91425" wrap="square" tIns="45700">
            <a:noAutofit/>
          </a:bodyPr>
          <a:lstStyle>
            <a:lvl1pPr indent="-228600" lvl="0" marL="457200" algn="l">
              <a:spcBef>
                <a:spcPts val="580"/>
              </a:spcBef>
              <a:spcAft>
                <a:spcPts val="0"/>
              </a:spcAft>
              <a:buSzPts val="2040"/>
              <a:buNone/>
              <a:defRPr b="1" sz="2400">
                <a:solidFill>
                  <a:schemeClr val="accent1"/>
                </a:solidFill>
                <a:latin typeface="Libre Franklin"/>
                <a:ea typeface="Libre Franklin"/>
                <a:cs typeface="Libre Franklin"/>
                <a:sym typeface="Libre Franklin"/>
              </a:defRPr>
            </a:lvl1pPr>
            <a:lvl2pPr indent="-228600" lvl="1" marL="914400" algn="l">
              <a:spcBef>
                <a:spcPts val="370"/>
              </a:spcBef>
              <a:spcAft>
                <a:spcPts val="0"/>
              </a:spcAft>
              <a:buSzPts val="1700"/>
              <a:buNone/>
              <a:defRPr b="1" sz="2000"/>
            </a:lvl2pPr>
            <a:lvl3pPr indent="-228600" lvl="2" marL="1371600" algn="l">
              <a:spcBef>
                <a:spcPts val="370"/>
              </a:spcBef>
              <a:spcAft>
                <a:spcPts val="0"/>
              </a:spcAft>
              <a:buSzPts val="1530"/>
              <a:buNone/>
              <a:defRPr b="1" sz="1800"/>
            </a:lvl3pPr>
            <a:lvl4pPr indent="-228600" lvl="3" marL="1828800" algn="l">
              <a:spcBef>
                <a:spcPts val="370"/>
              </a:spcBef>
              <a:spcAft>
                <a:spcPts val="0"/>
              </a:spcAft>
              <a:buSzPts val="1280"/>
              <a:buNone/>
              <a:defRPr b="1" sz="1600"/>
            </a:lvl4pPr>
            <a:lvl5pPr indent="-228600" lvl="4" marL="2286000" algn="l">
              <a:spcBef>
                <a:spcPts val="370"/>
              </a:spcBef>
              <a:spcAft>
                <a:spcPts val="0"/>
              </a:spcAft>
              <a:buSzPts val="1600"/>
              <a:buFont typeface="Libre Baskerville"/>
              <a:buNone/>
              <a:defRPr b="1" sz="1600"/>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102" name="Google Shape;102;p19"/>
          <p:cNvSpPr txBox="1"/>
          <p:nvPr>
            <p:ph idx="2" type="body"/>
          </p:nvPr>
        </p:nvSpPr>
        <p:spPr>
          <a:xfrm>
            <a:off x="4953000" y="1085850"/>
            <a:ext cx="3733800" cy="571500"/>
          </a:xfrm>
          <a:prstGeom prst="rect">
            <a:avLst/>
          </a:prstGeom>
          <a:noFill/>
          <a:ln>
            <a:noFill/>
          </a:ln>
        </p:spPr>
        <p:txBody>
          <a:bodyPr anchorCtr="0" anchor="b" bIns="45700" lIns="91425" spcFirstLastPara="1" rIns="91425" wrap="square" tIns="45700">
            <a:noAutofit/>
          </a:bodyPr>
          <a:lstStyle>
            <a:lvl1pPr indent="-228600" lvl="0" marL="457200" algn="l">
              <a:spcBef>
                <a:spcPts val="580"/>
              </a:spcBef>
              <a:spcAft>
                <a:spcPts val="0"/>
              </a:spcAft>
              <a:buSzPts val="2040"/>
              <a:buNone/>
              <a:defRPr b="1" sz="2400">
                <a:solidFill>
                  <a:schemeClr val="accent1"/>
                </a:solidFill>
                <a:latin typeface="Libre Franklin"/>
                <a:ea typeface="Libre Franklin"/>
                <a:cs typeface="Libre Franklin"/>
                <a:sym typeface="Libre Franklin"/>
              </a:defRPr>
            </a:lvl1pPr>
            <a:lvl2pPr indent="-228600" lvl="1" marL="914400" algn="l">
              <a:spcBef>
                <a:spcPts val="370"/>
              </a:spcBef>
              <a:spcAft>
                <a:spcPts val="0"/>
              </a:spcAft>
              <a:buSzPts val="1700"/>
              <a:buNone/>
              <a:defRPr b="1" sz="2000"/>
            </a:lvl2pPr>
            <a:lvl3pPr indent="-228600" lvl="2" marL="1371600" algn="l">
              <a:spcBef>
                <a:spcPts val="370"/>
              </a:spcBef>
              <a:spcAft>
                <a:spcPts val="0"/>
              </a:spcAft>
              <a:buSzPts val="1530"/>
              <a:buNone/>
              <a:defRPr b="1" sz="1800"/>
            </a:lvl3pPr>
            <a:lvl4pPr indent="-228600" lvl="3" marL="1828800" algn="l">
              <a:spcBef>
                <a:spcPts val="370"/>
              </a:spcBef>
              <a:spcAft>
                <a:spcPts val="0"/>
              </a:spcAft>
              <a:buSzPts val="1280"/>
              <a:buNone/>
              <a:defRPr b="1" sz="1600"/>
            </a:lvl4pPr>
            <a:lvl5pPr indent="-228600" lvl="4" marL="2286000" algn="l">
              <a:spcBef>
                <a:spcPts val="370"/>
              </a:spcBef>
              <a:spcAft>
                <a:spcPts val="0"/>
              </a:spcAft>
              <a:buSzPts val="1600"/>
              <a:buFont typeface="Libre Baskerville"/>
              <a:buNone/>
              <a:defRPr b="1" sz="1600"/>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103" name="Google Shape;103;p19"/>
          <p:cNvSpPr txBox="1"/>
          <p:nvPr>
            <p:ph idx="10" type="dt"/>
          </p:nvPr>
        </p:nvSpPr>
        <p:spPr>
          <a:xfrm>
            <a:off x="6172200" y="4643438"/>
            <a:ext cx="2476500" cy="3571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9"/>
          <p:cNvSpPr txBox="1"/>
          <p:nvPr>
            <p:ph idx="11" type="ftr"/>
          </p:nvPr>
        </p:nvSpPr>
        <p:spPr>
          <a:xfrm>
            <a:off x="914400" y="4629150"/>
            <a:ext cx="3962400" cy="342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9"/>
          <p:cNvSpPr/>
          <p:nvPr>
            <p:ph idx="12" type="sldNum"/>
          </p:nvPr>
        </p:nvSpPr>
        <p:spPr>
          <a:xfrm>
            <a:off x="146304" y="4657725"/>
            <a:ext cx="457200" cy="342900"/>
          </a:xfrm>
          <a:prstGeom prst="ellipse">
            <a:avLst/>
          </a:prstGeom>
          <a:solidFill>
            <a:schemeClr val="accent1"/>
          </a:solidFill>
          <a:ln>
            <a:noFill/>
          </a:ln>
        </p:spPr>
        <p:txBody>
          <a:bodyPr anchorCtr="1"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
        <p:nvSpPr>
          <p:cNvPr id="106" name="Google Shape;106;p19"/>
          <p:cNvSpPr txBox="1"/>
          <p:nvPr>
            <p:ph idx="3" type="body"/>
          </p:nvPr>
        </p:nvSpPr>
        <p:spPr>
          <a:xfrm>
            <a:off x="914400" y="1685925"/>
            <a:ext cx="3733800" cy="2914650"/>
          </a:xfrm>
          <a:prstGeom prst="rect">
            <a:avLst/>
          </a:prstGeom>
          <a:noFill/>
          <a:ln>
            <a:noFill/>
          </a:ln>
        </p:spPr>
        <p:txBody>
          <a:bodyPr anchorCtr="0" anchor="t" bIns="45700" lIns="91425" spcFirstLastPara="1" rIns="91425" wrap="square" tIns="45700">
            <a:normAutofit/>
          </a:bodyPr>
          <a:lstStyle>
            <a:lvl1pPr indent="-325755" lvl="0" marL="457200" algn="l">
              <a:spcBef>
                <a:spcPts val="580"/>
              </a:spcBef>
              <a:spcAft>
                <a:spcPts val="0"/>
              </a:spcAft>
              <a:buSzPts val="1530"/>
              <a:buChar char="⚫"/>
              <a:defRPr/>
            </a:lvl1pPr>
            <a:lvl2pPr indent="-325755" lvl="1" marL="914400" algn="l">
              <a:spcBef>
                <a:spcPts val="370"/>
              </a:spcBef>
              <a:spcAft>
                <a:spcPts val="0"/>
              </a:spcAft>
              <a:buSzPts val="1530"/>
              <a:buChar char="⚫"/>
              <a:defRPr/>
            </a:lvl2pPr>
            <a:lvl3pPr indent="-325755" lvl="2" marL="1371600" algn="l">
              <a:spcBef>
                <a:spcPts val="370"/>
              </a:spcBef>
              <a:spcAft>
                <a:spcPts val="0"/>
              </a:spcAft>
              <a:buSzPts val="1530"/>
              <a:buChar char="⚫"/>
              <a:defRPr/>
            </a:lvl3pPr>
            <a:lvl4pPr indent="-320039" lvl="3" marL="1828800" algn="l">
              <a:spcBef>
                <a:spcPts val="370"/>
              </a:spcBef>
              <a:spcAft>
                <a:spcPts val="0"/>
              </a:spcAft>
              <a:buSzPts val="1440"/>
              <a:buChar char="⚫"/>
              <a:defRPr/>
            </a:lvl4pPr>
            <a:lvl5pPr indent="-342900" lvl="4" marL="2286000" algn="l">
              <a:spcBef>
                <a:spcPts val="370"/>
              </a:spcBef>
              <a:spcAft>
                <a:spcPts val="0"/>
              </a:spcAft>
              <a:buSzPts val="1800"/>
              <a:buChar cha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107" name="Google Shape;107;p19"/>
          <p:cNvSpPr txBox="1"/>
          <p:nvPr>
            <p:ph idx="4" type="body"/>
          </p:nvPr>
        </p:nvSpPr>
        <p:spPr>
          <a:xfrm>
            <a:off x="4953000" y="1685925"/>
            <a:ext cx="3733800" cy="2914650"/>
          </a:xfrm>
          <a:prstGeom prst="rect">
            <a:avLst/>
          </a:prstGeom>
          <a:noFill/>
          <a:ln>
            <a:noFill/>
          </a:ln>
        </p:spPr>
        <p:txBody>
          <a:bodyPr anchorCtr="0" anchor="t" bIns="45700" lIns="91425" spcFirstLastPara="1" rIns="91425" wrap="square" tIns="45700">
            <a:normAutofit/>
          </a:bodyPr>
          <a:lstStyle>
            <a:lvl1pPr indent="-325755" lvl="0" marL="457200" algn="l">
              <a:spcBef>
                <a:spcPts val="580"/>
              </a:spcBef>
              <a:spcAft>
                <a:spcPts val="0"/>
              </a:spcAft>
              <a:buSzPts val="1530"/>
              <a:buChar char="⚫"/>
              <a:defRPr/>
            </a:lvl1pPr>
            <a:lvl2pPr indent="-325755" lvl="1" marL="914400" algn="l">
              <a:spcBef>
                <a:spcPts val="370"/>
              </a:spcBef>
              <a:spcAft>
                <a:spcPts val="0"/>
              </a:spcAft>
              <a:buSzPts val="1530"/>
              <a:buChar char="⚫"/>
              <a:defRPr/>
            </a:lvl2pPr>
            <a:lvl3pPr indent="-325755" lvl="2" marL="1371600" algn="l">
              <a:spcBef>
                <a:spcPts val="370"/>
              </a:spcBef>
              <a:spcAft>
                <a:spcPts val="0"/>
              </a:spcAft>
              <a:buSzPts val="1530"/>
              <a:buChar char="⚫"/>
              <a:defRPr/>
            </a:lvl3pPr>
            <a:lvl4pPr indent="-320039" lvl="3" marL="1828800" algn="l">
              <a:spcBef>
                <a:spcPts val="370"/>
              </a:spcBef>
              <a:spcAft>
                <a:spcPts val="0"/>
              </a:spcAft>
              <a:buSzPts val="1440"/>
              <a:buChar char="⚫"/>
              <a:defRPr/>
            </a:lvl4pPr>
            <a:lvl5pPr indent="-342900" lvl="4" marL="2286000" algn="l">
              <a:spcBef>
                <a:spcPts val="370"/>
              </a:spcBef>
              <a:spcAft>
                <a:spcPts val="0"/>
              </a:spcAft>
              <a:buSzPts val="1800"/>
              <a:buChar cha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只有標題" type="titleOnly">
  <p:cSld name="TITLE_ONLY">
    <p:spTree>
      <p:nvGrpSpPr>
        <p:cNvPr id="108" name="Shape 108"/>
        <p:cNvGrpSpPr/>
        <p:nvPr/>
      </p:nvGrpSpPr>
      <p:grpSpPr>
        <a:xfrm>
          <a:off x="0" y="0"/>
          <a:ext cx="0" cy="0"/>
          <a:chOff x="0" y="0"/>
          <a:chExt cx="0" cy="0"/>
        </a:xfrm>
      </p:grpSpPr>
      <p:sp>
        <p:nvSpPr>
          <p:cNvPr id="109" name="Google Shape;109;p20"/>
          <p:cNvSpPr txBox="1"/>
          <p:nvPr>
            <p:ph type="title"/>
          </p:nvPr>
        </p:nvSpPr>
        <p:spPr>
          <a:xfrm>
            <a:off x="914400" y="205978"/>
            <a:ext cx="7772400" cy="857250"/>
          </a:xfrm>
          <a:prstGeom prst="rect">
            <a:avLst/>
          </a:prstGeom>
          <a:noFill/>
          <a:ln>
            <a:noFill/>
          </a:ln>
        </p:spPr>
        <p:txBody>
          <a:bodyPr anchorCtr="0" anchor="b" bIns="91425"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20"/>
          <p:cNvSpPr txBox="1"/>
          <p:nvPr>
            <p:ph idx="10" type="dt"/>
          </p:nvPr>
        </p:nvSpPr>
        <p:spPr>
          <a:xfrm>
            <a:off x="6172200" y="4643438"/>
            <a:ext cx="2476500" cy="3571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20"/>
          <p:cNvSpPr txBox="1"/>
          <p:nvPr>
            <p:ph idx="11" type="ftr"/>
          </p:nvPr>
        </p:nvSpPr>
        <p:spPr>
          <a:xfrm>
            <a:off x="914400" y="4629150"/>
            <a:ext cx="3962400" cy="342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20"/>
          <p:cNvSpPr/>
          <p:nvPr>
            <p:ph idx="12" type="sldNum"/>
          </p:nvPr>
        </p:nvSpPr>
        <p:spPr>
          <a:xfrm>
            <a:off x="146304" y="4657725"/>
            <a:ext cx="457200" cy="342900"/>
          </a:xfrm>
          <a:prstGeom prst="ellipse">
            <a:avLst/>
          </a:prstGeom>
          <a:solidFill>
            <a:schemeClr val="accent1"/>
          </a:solidFill>
          <a:ln>
            <a:noFill/>
          </a:ln>
        </p:spPr>
        <p:txBody>
          <a:bodyPr anchorCtr="1"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113" name="Shape 113"/>
        <p:cNvGrpSpPr/>
        <p:nvPr/>
      </p:nvGrpSpPr>
      <p:grpSpPr>
        <a:xfrm>
          <a:off x="0" y="0"/>
          <a:ext cx="0" cy="0"/>
          <a:chOff x="0" y="0"/>
          <a:chExt cx="0" cy="0"/>
        </a:xfrm>
      </p:grpSpPr>
      <p:sp>
        <p:nvSpPr>
          <p:cNvPr id="114" name="Google Shape;114;p21"/>
          <p:cNvSpPr txBox="1"/>
          <p:nvPr>
            <p:ph idx="10" type="dt"/>
          </p:nvPr>
        </p:nvSpPr>
        <p:spPr>
          <a:xfrm>
            <a:off x="6172200" y="4643438"/>
            <a:ext cx="2476500" cy="3571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21"/>
          <p:cNvSpPr txBox="1"/>
          <p:nvPr>
            <p:ph idx="11" type="ftr"/>
          </p:nvPr>
        </p:nvSpPr>
        <p:spPr>
          <a:xfrm>
            <a:off x="914400" y="4629150"/>
            <a:ext cx="3962400" cy="342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21"/>
          <p:cNvSpPr/>
          <p:nvPr>
            <p:ph idx="12" type="sldNum"/>
          </p:nvPr>
        </p:nvSpPr>
        <p:spPr>
          <a:xfrm>
            <a:off x="146304" y="4657725"/>
            <a:ext cx="457200" cy="342900"/>
          </a:xfrm>
          <a:prstGeom prst="ellipse">
            <a:avLst/>
          </a:prstGeom>
          <a:solidFill>
            <a:schemeClr val="accent1"/>
          </a:solidFill>
          <a:ln>
            <a:noFill/>
          </a:ln>
        </p:spPr>
        <p:txBody>
          <a:bodyPr anchorCtr="1"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標題的內容" type="objTx">
  <p:cSld name="OBJECT_WITH_CAPTION_TEXT">
    <p:spTree>
      <p:nvGrpSpPr>
        <p:cNvPr id="117" name="Shape 117"/>
        <p:cNvGrpSpPr/>
        <p:nvPr/>
      </p:nvGrpSpPr>
      <p:grpSpPr>
        <a:xfrm>
          <a:off x="0" y="0"/>
          <a:ext cx="0" cy="0"/>
          <a:chOff x="0" y="0"/>
          <a:chExt cx="0" cy="0"/>
        </a:xfrm>
      </p:grpSpPr>
      <p:sp>
        <p:nvSpPr>
          <p:cNvPr id="118" name="Google Shape;118;p22"/>
          <p:cNvSpPr/>
          <p:nvPr/>
        </p:nvSpPr>
        <p:spPr>
          <a:xfrm>
            <a:off x="0" y="0"/>
            <a:ext cx="9144000" cy="51435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119" name="Google Shape;119;p22"/>
          <p:cNvSpPr/>
          <p:nvPr/>
        </p:nvSpPr>
        <p:spPr>
          <a:xfrm>
            <a:off x="64008" y="52316"/>
            <a:ext cx="9013372" cy="5020056"/>
          </a:xfrm>
          <a:prstGeom prst="roundRect">
            <a:avLst>
              <a:gd fmla="val 4929" name="adj"/>
            </a:avLst>
          </a:prstGeom>
          <a:solidFill>
            <a:schemeClr val="lt1"/>
          </a:solidFill>
          <a:ln cap="sq"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120" name="Google Shape;120;p22"/>
          <p:cNvSpPr txBox="1"/>
          <p:nvPr>
            <p:ph type="title"/>
          </p:nvPr>
        </p:nvSpPr>
        <p:spPr>
          <a:xfrm>
            <a:off x="914400" y="204788"/>
            <a:ext cx="7772400" cy="857250"/>
          </a:xfrm>
          <a:prstGeom prst="rect">
            <a:avLst/>
          </a:prstGeom>
          <a:noFill/>
          <a:ln>
            <a:noFill/>
          </a:ln>
        </p:spPr>
        <p:txBody>
          <a:bodyPr anchorCtr="0" anchor="b" bIns="91425" lIns="91425" spcFirstLastPara="1" rIns="91425" wrap="square" tIns="45700">
            <a:normAutofit/>
          </a:bodyPr>
          <a:lstStyle>
            <a:lvl1pPr lvl="0" algn="l">
              <a:spcBef>
                <a:spcPts val="0"/>
              </a:spcBef>
              <a:spcAft>
                <a:spcPts val="0"/>
              </a:spcAft>
              <a:buClr>
                <a:schemeClr val="dk2"/>
              </a:buClr>
              <a:buSzPts val="4000"/>
              <a:buFont typeface="Libre Franklin"/>
              <a:buNone/>
              <a:defRPr b="0"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22"/>
          <p:cNvSpPr txBox="1"/>
          <p:nvPr>
            <p:ph idx="1" type="body"/>
          </p:nvPr>
        </p:nvSpPr>
        <p:spPr>
          <a:xfrm>
            <a:off x="914400" y="1200150"/>
            <a:ext cx="1905000" cy="3371850"/>
          </a:xfrm>
          <a:prstGeom prst="rect">
            <a:avLst/>
          </a:prstGeom>
          <a:noFill/>
          <a:ln>
            <a:noFill/>
          </a:ln>
        </p:spPr>
        <p:txBody>
          <a:bodyPr anchorCtr="0" anchor="t" bIns="45700" lIns="91425" spcFirstLastPara="1" rIns="91425" wrap="square" tIns="45700">
            <a:normAutofit/>
          </a:bodyPr>
          <a:lstStyle>
            <a:lvl1pPr indent="-228600" lvl="0" marL="457200" algn="l">
              <a:spcBef>
                <a:spcPts val="580"/>
              </a:spcBef>
              <a:spcAft>
                <a:spcPts val="0"/>
              </a:spcAft>
              <a:buSzPts val="1530"/>
              <a:buNone/>
              <a:defRPr sz="1800"/>
            </a:lvl1pPr>
            <a:lvl2pPr indent="-228600" lvl="1" marL="914400" algn="l">
              <a:spcBef>
                <a:spcPts val="370"/>
              </a:spcBef>
              <a:spcAft>
                <a:spcPts val="0"/>
              </a:spcAft>
              <a:buSzPts val="1020"/>
              <a:buNone/>
              <a:defRPr sz="1200"/>
            </a:lvl2pPr>
            <a:lvl3pPr indent="-228600" lvl="2" marL="1371600" algn="l">
              <a:spcBef>
                <a:spcPts val="370"/>
              </a:spcBef>
              <a:spcAft>
                <a:spcPts val="0"/>
              </a:spcAft>
              <a:buSzPts val="850"/>
              <a:buNone/>
              <a:defRPr sz="1000"/>
            </a:lvl3pPr>
            <a:lvl4pPr indent="-228600" lvl="3" marL="1828800" algn="l">
              <a:spcBef>
                <a:spcPts val="370"/>
              </a:spcBef>
              <a:spcAft>
                <a:spcPts val="0"/>
              </a:spcAft>
              <a:buSzPts val="720"/>
              <a:buNone/>
              <a:defRPr sz="900"/>
            </a:lvl4pPr>
            <a:lvl5pPr indent="-228600" lvl="4" marL="2286000" algn="l">
              <a:spcBef>
                <a:spcPts val="370"/>
              </a:spcBef>
              <a:spcAft>
                <a:spcPts val="0"/>
              </a:spcAft>
              <a:buSzPts val="900"/>
              <a:buFont typeface="Libre Baskerville"/>
              <a:buNone/>
              <a:defRPr sz="900"/>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122" name="Google Shape;122;p22"/>
          <p:cNvSpPr txBox="1"/>
          <p:nvPr>
            <p:ph idx="10" type="dt"/>
          </p:nvPr>
        </p:nvSpPr>
        <p:spPr>
          <a:xfrm>
            <a:off x="6172200" y="4643438"/>
            <a:ext cx="2476500" cy="3571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22"/>
          <p:cNvSpPr txBox="1"/>
          <p:nvPr>
            <p:ph idx="11" type="ftr"/>
          </p:nvPr>
        </p:nvSpPr>
        <p:spPr>
          <a:xfrm>
            <a:off x="914400" y="4629150"/>
            <a:ext cx="3962400" cy="342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22"/>
          <p:cNvSpPr/>
          <p:nvPr>
            <p:ph idx="12" type="sldNum"/>
          </p:nvPr>
        </p:nvSpPr>
        <p:spPr>
          <a:xfrm>
            <a:off x="146304" y="4657725"/>
            <a:ext cx="457200" cy="342900"/>
          </a:xfrm>
          <a:prstGeom prst="ellipse">
            <a:avLst/>
          </a:prstGeom>
          <a:solidFill>
            <a:schemeClr val="accent1"/>
          </a:solidFill>
          <a:ln>
            <a:noFill/>
          </a:ln>
        </p:spPr>
        <p:txBody>
          <a:bodyPr anchorCtr="1"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
        <p:nvSpPr>
          <p:cNvPr id="125" name="Google Shape;125;p22"/>
          <p:cNvSpPr txBox="1"/>
          <p:nvPr>
            <p:ph idx="2" type="body"/>
          </p:nvPr>
        </p:nvSpPr>
        <p:spPr>
          <a:xfrm>
            <a:off x="2971800" y="1200150"/>
            <a:ext cx="5715000" cy="3371850"/>
          </a:xfrm>
          <a:prstGeom prst="rect">
            <a:avLst/>
          </a:prstGeom>
          <a:noFill/>
          <a:ln>
            <a:noFill/>
          </a:ln>
        </p:spPr>
        <p:txBody>
          <a:bodyPr anchorCtr="0" anchor="t" bIns="45700" lIns="91425" spcFirstLastPara="1" rIns="91425" wrap="square" tIns="45700">
            <a:normAutofit/>
          </a:bodyPr>
          <a:lstStyle>
            <a:lvl1pPr indent="-325755" lvl="0" marL="457200" algn="l">
              <a:spcBef>
                <a:spcPts val="580"/>
              </a:spcBef>
              <a:spcAft>
                <a:spcPts val="0"/>
              </a:spcAft>
              <a:buSzPts val="1530"/>
              <a:buChar char="⚫"/>
              <a:defRPr/>
            </a:lvl1pPr>
            <a:lvl2pPr indent="-325755" lvl="1" marL="914400" algn="l">
              <a:spcBef>
                <a:spcPts val="370"/>
              </a:spcBef>
              <a:spcAft>
                <a:spcPts val="0"/>
              </a:spcAft>
              <a:buSzPts val="1530"/>
              <a:buChar char="⚫"/>
              <a:defRPr/>
            </a:lvl2pPr>
            <a:lvl3pPr indent="-325755" lvl="2" marL="1371600" algn="l">
              <a:spcBef>
                <a:spcPts val="370"/>
              </a:spcBef>
              <a:spcAft>
                <a:spcPts val="0"/>
              </a:spcAft>
              <a:buSzPts val="1530"/>
              <a:buChar char="⚫"/>
              <a:defRPr/>
            </a:lvl3pPr>
            <a:lvl4pPr indent="-320039" lvl="3" marL="1828800" algn="l">
              <a:spcBef>
                <a:spcPts val="370"/>
              </a:spcBef>
              <a:spcAft>
                <a:spcPts val="0"/>
              </a:spcAft>
              <a:buSzPts val="1440"/>
              <a:buChar char="⚫"/>
              <a:defRPr/>
            </a:lvl4pPr>
            <a:lvl5pPr indent="-342900" lvl="4" marL="2286000" algn="l">
              <a:spcBef>
                <a:spcPts val="370"/>
              </a:spcBef>
              <a:spcAft>
                <a:spcPts val="0"/>
              </a:spcAft>
              <a:buSzPts val="1800"/>
              <a:buChar cha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標題的圖片" type="picTx">
  <p:cSld name="PICTURE_WITH_CAPTION_TEXT">
    <p:spTree>
      <p:nvGrpSpPr>
        <p:cNvPr id="126" name="Shape 126"/>
        <p:cNvGrpSpPr/>
        <p:nvPr/>
      </p:nvGrpSpPr>
      <p:grpSpPr>
        <a:xfrm>
          <a:off x="0" y="0"/>
          <a:ext cx="0" cy="0"/>
          <a:chOff x="0" y="0"/>
          <a:chExt cx="0" cy="0"/>
        </a:xfrm>
      </p:grpSpPr>
      <p:sp>
        <p:nvSpPr>
          <p:cNvPr id="127" name="Google Shape;127;p23"/>
          <p:cNvSpPr txBox="1"/>
          <p:nvPr>
            <p:ph type="title"/>
          </p:nvPr>
        </p:nvSpPr>
        <p:spPr>
          <a:xfrm>
            <a:off x="914400" y="3675413"/>
            <a:ext cx="7315200" cy="391716"/>
          </a:xfrm>
          <a:prstGeom prst="rect">
            <a:avLst/>
          </a:prstGeom>
          <a:noFill/>
          <a:ln>
            <a:noFill/>
          </a:ln>
        </p:spPr>
        <p:txBody>
          <a:bodyPr anchorCtr="0" anchor="ctr" bIns="91425" lIns="91425" spcFirstLastPara="1" rIns="91425" wrap="square" tIns="45700">
            <a:noAutofit/>
          </a:bodyPr>
          <a:lstStyle>
            <a:lvl1pPr lvl="0" algn="l">
              <a:spcBef>
                <a:spcPts val="0"/>
              </a:spcBef>
              <a:spcAft>
                <a:spcPts val="0"/>
              </a:spcAft>
              <a:buClr>
                <a:schemeClr val="dk2"/>
              </a:buClr>
              <a:buSzPts val="2800"/>
              <a:buFont typeface="Libre Franklin"/>
              <a:buNone/>
              <a:defRPr b="0"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8" name="Google Shape;128;p23"/>
          <p:cNvSpPr txBox="1"/>
          <p:nvPr>
            <p:ph idx="1" type="body"/>
          </p:nvPr>
        </p:nvSpPr>
        <p:spPr>
          <a:xfrm>
            <a:off x="914400" y="4084369"/>
            <a:ext cx="7315200" cy="514350"/>
          </a:xfrm>
          <a:prstGeom prst="rect">
            <a:avLst/>
          </a:prstGeom>
          <a:noFill/>
          <a:ln>
            <a:noFill/>
          </a:ln>
        </p:spPr>
        <p:txBody>
          <a:bodyPr anchorCtr="0" anchor="t" bIns="45700" lIns="91425" spcFirstLastPara="1" rIns="91425" wrap="square" tIns="45700">
            <a:normAutofit/>
          </a:bodyPr>
          <a:lstStyle>
            <a:lvl1pPr indent="-228600" lvl="0" marL="457200" algn="l">
              <a:spcBef>
                <a:spcPts val="580"/>
              </a:spcBef>
              <a:spcAft>
                <a:spcPts val="0"/>
              </a:spcAft>
              <a:buSzPts val="1360"/>
              <a:buFont typeface="Libre Baskerville"/>
              <a:buNone/>
              <a:defRPr sz="1600"/>
            </a:lvl1pPr>
            <a:lvl2pPr indent="-293369" lvl="1" marL="914400" algn="l">
              <a:spcBef>
                <a:spcPts val="370"/>
              </a:spcBef>
              <a:spcAft>
                <a:spcPts val="0"/>
              </a:spcAft>
              <a:buSzPts val="1020"/>
              <a:buChar char="⚫"/>
              <a:defRPr sz="1200"/>
            </a:lvl2pPr>
            <a:lvl3pPr indent="-282575" lvl="2" marL="1371600" algn="l">
              <a:spcBef>
                <a:spcPts val="370"/>
              </a:spcBef>
              <a:spcAft>
                <a:spcPts val="0"/>
              </a:spcAft>
              <a:buSzPts val="850"/>
              <a:buChar char="⚫"/>
              <a:defRPr sz="1000"/>
            </a:lvl3pPr>
            <a:lvl4pPr indent="-274319" lvl="3" marL="1828800" algn="l">
              <a:spcBef>
                <a:spcPts val="370"/>
              </a:spcBef>
              <a:spcAft>
                <a:spcPts val="0"/>
              </a:spcAft>
              <a:buSzPts val="720"/>
              <a:buChar char="⚫"/>
              <a:defRPr sz="900"/>
            </a:lvl4pPr>
            <a:lvl5pPr indent="-285750" lvl="4" marL="2286000" algn="l">
              <a:spcBef>
                <a:spcPts val="370"/>
              </a:spcBef>
              <a:spcAft>
                <a:spcPts val="0"/>
              </a:spcAft>
              <a:buSzPts val="900"/>
              <a:buFont typeface="Libre Baskerville"/>
              <a:buChar char="o"/>
              <a:defRPr sz="900"/>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129" name="Google Shape;129;p23"/>
          <p:cNvSpPr txBox="1"/>
          <p:nvPr>
            <p:ph idx="10" type="dt"/>
          </p:nvPr>
        </p:nvSpPr>
        <p:spPr>
          <a:xfrm>
            <a:off x="6172200" y="4643438"/>
            <a:ext cx="2476500" cy="3571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23"/>
          <p:cNvSpPr txBox="1"/>
          <p:nvPr>
            <p:ph idx="11" type="ftr"/>
          </p:nvPr>
        </p:nvSpPr>
        <p:spPr>
          <a:xfrm>
            <a:off x="914400" y="4629150"/>
            <a:ext cx="3886200" cy="342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23"/>
          <p:cNvSpPr/>
          <p:nvPr>
            <p:ph idx="12" type="sldNum"/>
          </p:nvPr>
        </p:nvSpPr>
        <p:spPr>
          <a:xfrm>
            <a:off x="146304" y="4656582"/>
            <a:ext cx="457200" cy="342900"/>
          </a:xfrm>
          <a:prstGeom prst="ellipse">
            <a:avLst/>
          </a:prstGeom>
          <a:solidFill>
            <a:schemeClr val="accent1"/>
          </a:solidFill>
          <a:ln>
            <a:noFill/>
          </a:ln>
        </p:spPr>
        <p:txBody>
          <a:bodyPr anchorCtr="1"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
        <p:nvSpPr>
          <p:cNvPr id="132" name="Google Shape;132;p23"/>
          <p:cNvSpPr/>
          <p:nvPr/>
        </p:nvSpPr>
        <p:spPr>
          <a:xfrm flipH="1" rot="10800000">
            <a:off x="68307" y="3512666"/>
            <a:ext cx="9006840" cy="6858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133" name="Google Shape;133;p23"/>
          <p:cNvSpPr/>
          <p:nvPr/>
        </p:nvSpPr>
        <p:spPr>
          <a:xfrm>
            <a:off x="68508" y="3487856"/>
            <a:ext cx="9006639" cy="34289"/>
          </a:xfrm>
          <a:prstGeom prst="rect">
            <a:avLst/>
          </a:prstGeom>
          <a:solidFill>
            <a:srgbClr val="E6AFA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134" name="Google Shape;134;p23"/>
          <p:cNvSpPr/>
          <p:nvPr/>
        </p:nvSpPr>
        <p:spPr>
          <a:xfrm>
            <a:off x="68510" y="3579918"/>
            <a:ext cx="9006637" cy="36605"/>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135" name="Google Shape;135;p23"/>
          <p:cNvSpPr/>
          <p:nvPr>
            <p:ph idx="2" type="pic"/>
          </p:nvPr>
        </p:nvSpPr>
        <p:spPr>
          <a:xfrm>
            <a:off x="68308" y="50006"/>
            <a:ext cx="9001873" cy="3436144"/>
          </a:xfrm>
          <a:prstGeom prst="round2SameRect">
            <a:avLst>
              <a:gd fmla="val 7101" name="adj1"/>
              <a:gd fmla="val 0" name="adj2"/>
            </a:avLst>
          </a:prstGeom>
          <a:solidFill>
            <a:schemeClr val="lt2"/>
          </a:solidFill>
          <a:ln cap="flat" cmpd="sng" w="9525">
            <a:solidFill>
              <a:schemeClr val="dk1"/>
            </a:solidFill>
            <a:prstDash val="solid"/>
            <a:round/>
            <a:headEnd len="sm" w="sm" type="none"/>
            <a:tailEnd len="sm" w="sm" type="none"/>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直排文字" type="vertTx">
  <p:cSld name="VERTICAL_TEXT">
    <p:spTree>
      <p:nvGrpSpPr>
        <p:cNvPr id="136" name="Shape 136"/>
        <p:cNvGrpSpPr/>
        <p:nvPr/>
      </p:nvGrpSpPr>
      <p:grpSpPr>
        <a:xfrm>
          <a:off x="0" y="0"/>
          <a:ext cx="0" cy="0"/>
          <a:chOff x="0" y="0"/>
          <a:chExt cx="0" cy="0"/>
        </a:xfrm>
      </p:grpSpPr>
      <p:sp>
        <p:nvSpPr>
          <p:cNvPr id="137" name="Google Shape;137;p24"/>
          <p:cNvSpPr txBox="1"/>
          <p:nvPr>
            <p:ph type="title"/>
          </p:nvPr>
        </p:nvSpPr>
        <p:spPr>
          <a:xfrm>
            <a:off x="914400" y="205978"/>
            <a:ext cx="7772400" cy="857250"/>
          </a:xfrm>
          <a:prstGeom prst="rect">
            <a:avLst/>
          </a:prstGeom>
          <a:noFill/>
          <a:ln>
            <a:noFill/>
          </a:ln>
        </p:spPr>
        <p:txBody>
          <a:bodyPr anchorCtr="0" anchor="b" bIns="91425"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24"/>
          <p:cNvSpPr txBox="1"/>
          <p:nvPr>
            <p:ph idx="1" type="body"/>
          </p:nvPr>
        </p:nvSpPr>
        <p:spPr>
          <a:xfrm rot="5400000">
            <a:off x="3086100" y="-1085850"/>
            <a:ext cx="3429000" cy="7772400"/>
          </a:xfrm>
          <a:prstGeom prst="rect">
            <a:avLst/>
          </a:prstGeom>
          <a:noFill/>
          <a:ln>
            <a:noFill/>
          </a:ln>
        </p:spPr>
        <p:txBody>
          <a:bodyPr anchorCtr="0" anchor="t" bIns="45700" lIns="91425" spcFirstLastPara="1" rIns="91425" wrap="square" tIns="45700">
            <a:normAutofit/>
          </a:bodyPr>
          <a:lstStyle>
            <a:lvl1pPr indent="-325755" lvl="0" marL="457200" algn="l">
              <a:spcBef>
                <a:spcPts val="580"/>
              </a:spcBef>
              <a:spcAft>
                <a:spcPts val="0"/>
              </a:spcAft>
              <a:buSzPts val="1530"/>
              <a:buChar char="⚫"/>
              <a:defRPr/>
            </a:lvl1pPr>
            <a:lvl2pPr indent="-325755" lvl="1" marL="914400" algn="l">
              <a:spcBef>
                <a:spcPts val="370"/>
              </a:spcBef>
              <a:spcAft>
                <a:spcPts val="0"/>
              </a:spcAft>
              <a:buSzPts val="1530"/>
              <a:buChar char="⚫"/>
              <a:defRPr/>
            </a:lvl2pPr>
            <a:lvl3pPr indent="-325755" lvl="2" marL="1371600" algn="l">
              <a:spcBef>
                <a:spcPts val="370"/>
              </a:spcBef>
              <a:spcAft>
                <a:spcPts val="0"/>
              </a:spcAft>
              <a:buSzPts val="1530"/>
              <a:buChar char="⚫"/>
              <a:defRPr/>
            </a:lvl3pPr>
            <a:lvl4pPr indent="-320039" lvl="3" marL="1828800" algn="l">
              <a:spcBef>
                <a:spcPts val="370"/>
              </a:spcBef>
              <a:spcAft>
                <a:spcPts val="0"/>
              </a:spcAft>
              <a:buSzPts val="1440"/>
              <a:buChar char="⚫"/>
              <a:defRPr/>
            </a:lvl4pPr>
            <a:lvl5pPr indent="-342900" lvl="4" marL="2286000" algn="l">
              <a:spcBef>
                <a:spcPts val="370"/>
              </a:spcBef>
              <a:spcAft>
                <a:spcPts val="0"/>
              </a:spcAft>
              <a:buSzPts val="1800"/>
              <a:buChar cha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139" name="Google Shape;139;p24"/>
          <p:cNvSpPr txBox="1"/>
          <p:nvPr>
            <p:ph idx="10" type="dt"/>
          </p:nvPr>
        </p:nvSpPr>
        <p:spPr>
          <a:xfrm>
            <a:off x="6172200" y="4643438"/>
            <a:ext cx="2476500" cy="3571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24"/>
          <p:cNvSpPr txBox="1"/>
          <p:nvPr>
            <p:ph idx="11" type="ftr"/>
          </p:nvPr>
        </p:nvSpPr>
        <p:spPr>
          <a:xfrm>
            <a:off x="914400" y="4629150"/>
            <a:ext cx="3962400" cy="342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24"/>
          <p:cNvSpPr/>
          <p:nvPr>
            <p:ph idx="12" type="sldNum"/>
          </p:nvPr>
        </p:nvSpPr>
        <p:spPr>
          <a:xfrm>
            <a:off x="146304" y="4657725"/>
            <a:ext cx="457200" cy="342900"/>
          </a:xfrm>
          <a:prstGeom prst="ellipse">
            <a:avLst/>
          </a:prstGeom>
          <a:solidFill>
            <a:schemeClr val="accent1"/>
          </a:solidFill>
          <a:ln>
            <a:noFill/>
          </a:ln>
        </p:spPr>
        <p:txBody>
          <a:bodyPr anchorCtr="1"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直排標題及文字" type="vertTitleAndTx">
  <p:cSld name="VERTICAL_TITLE_AND_VERTICAL_TEXT">
    <p:spTree>
      <p:nvGrpSpPr>
        <p:cNvPr id="142" name="Shape 142"/>
        <p:cNvGrpSpPr/>
        <p:nvPr/>
      </p:nvGrpSpPr>
      <p:grpSpPr>
        <a:xfrm>
          <a:off x="0" y="0"/>
          <a:ext cx="0" cy="0"/>
          <a:chOff x="0" y="0"/>
          <a:chExt cx="0" cy="0"/>
        </a:xfrm>
      </p:grpSpPr>
      <p:sp>
        <p:nvSpPr>
          <p:cNvPr id="143" name="Google Shape;143;p25"/>
          <p:cNvSpPr txBox="1"/>
          <p:nvPr>
            <p:ph type="title"/>
          </p:nvPr>
        </p:nvSpPr>
        <p:spPr>
          <a:xfrm rot="5400000">
            <a:off x="5440918" y="1394463"/>
            <a:ext cx="4388644" cy="2011680"/>
          </a:xfrm>
          <a:prstGeom prst="rect">
            <a:avLst/>
          </a:prstGeom>
          <a:noFill/>
          <a:ln>
            <a:noFill/>
          </a:ln>
        </p:spPr>
        <p:txBody>
          <a:bodyPr anchorCtr="0" anchor="b" bIns="91425"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4" name="Google Shape;144;p25"/>
          <p:cNvSpPr txBox="1"/>
          <p:nvPr>
            <p:ph idx="1" type="body"/>
          </p:nvPr>
        </p:nvSpPr>
        <p:spPr>
          <a:xfrm rot="5400000">
            <a:off x="1501378" y="-380998"/>
            <a:ext cx="4388644" cy="5562600"/>
          </a:xfrm>
          <a:prstGeom prst="rect">
            <a:avLst/>
          </a:prstGeom>
          <a:noFill/>
          <a:ln>
            <a:noFill/>
          </a:ln>
        </p:spPr>
        <p:txBody>
          <a:bodyPr anchorCtr="0" anchor="t" bIns="45700" lIns="91425" spcFirstLastPara="1" rIns="91425" wrap="square" tIns="45700">
            <a:normAutofit/>
          </a:bodyPr>
          <a:lstStyle>
            <a:lvl1pPr indent="-325755" lvl="0" marL="457200" algn="l">
              <a:spcBef>
                <a:spcPts val="580"/>
              </a:spcBef>
              <a:spcAft>
                <a:spcPts val="0"/>
              </a:spcAft>
              <a:buSzPts val="1530"/>
              <a:buChar char="⚫"/>
              <a:defRPr/>
            </a:lvl1pPr>
            <a:lvl2pPr indent="-325755" lvl="1" marL="914400" algn="l">
              <a:spcBef>
                <a:spcPts val="370"/>
              </a:spcBef>
              <a:spcAft>
                <a:spcPts val="0"/>
              </a:spcAft>
              <a:buSzPts val="1530"/>
              <a:buChar char="⚫"/>
              <a:defRPr/>
            </a:lvl2pPr>
            <a:lvl3pPr indent="-325755" lvl="2" marL="1371600" algn="l">
              <a:spcBef>
                <a:spcPts val="370"/>
              </a:spcBef>
              <a:spcAft>
                <a:spcPts val="0"/>
              </a:spcAft>
              <a:buSzPts val="1530"/>
              <a:buChar char="⚫"/>
              <a:defRPr/>
            </a:lvl3pPr>
            <a:lvl4pPr indent="-320039" lvl="3" marL="1828800" algn="l">
              <a:spcBef>
                <a:spcPts val="370"/>
              </a:spcBef>
              <a:spcAft>
                <a:spcPts val="0"/>
              </a:spcAft>
              <a:buSzPts val="1440"/>
              <a:buChar char="⚫"/>
              <a:defRPr/>
            </a:lvl4pPr>
            <a:lvl5pPr indent="-342900" lvl="4" marL="2286000" algn="l">
              <a:spcBef>
                <a:spcPts val="370"/>
              </a:spcBef>
              <a:spcAft>
                <a:spcPts val="0"/>
              </a:spcAft>
              <a:buSzPts val="1800"/>
              <a:buChar cha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145" name="Google Shape;145;p25"/>
          <p:cNvSpPr txBox="1"/>
          <p:nvPr>
            <p:ph idx="10" type="dt"/>
          </p:nvPr>
        </p:nvSpPr>
        <p:spPr>
          <a:xfrm>
            <a:off x="6172200" y="4643438"/>
            <a:ext cx="2476500" cy="3571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25"/>
          <p:cNvSpPr txBox="1"/>
          <p:nvPr>
            <p:ph idx="11" type="ftr"/>
          </p:nvPr>
        </p:nvSpPr>
        <p:spPr>
          <a:xfrm>
            <a:off x="914400" y="4629150"/>
            <a:ext cx="3962400" cy="342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25"/>
          <p:cNvSpPr/>
          <p:nvPr>
            <p:ph idx="12" type="sldNum"/>
          </p:nvPr>
        </p:nvSpPr>
        <p:spPr>
          <a:xfrm>
            <a:off x="146304" y="4657725"/>
            <a:ext cx="457200" cy="342900"/>
          </a:xfrm>
          <a:prstGeom prst="ellipse">
            <a:avLst/>
          </a:prstGeom>
          <a:solidFill>
            <a:schemeClr val="accent1"/>
          </a:solidFill>
          <a:ln>
            <a:noFill/>
          </a:ln>
        </p:spPr>
        <p:txBody>
          <a:bodyPr anchorCtr="1"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 name="Shape 56"/>
        <p:cNvGrpSpPr/>
        <p:nvPr/>
      </p:nvGrpSpPr>
      <p:grpSpPr>
        <a:xfrm>
          <a:off x="0" y="0"/>
          <a:ext cx="0" cy="0"/>
          <a:chOff x="0" y="0"/>
          <a:chExt cx="0" cy="0"/>
        </a:xfrm>
      </p:grpSpPr>
      <p:sp>
        <p:nvSpPr>
          <p:cNvPr id="57" name="Google Shape;57;p14"/>
          <p:cNvSpPr/>
          <p:nvPr/>
        </p:nvSpPr>
        <p:spPr>
          <a:xfrm>
            <a:off x="0" y="0"/>
            <a:ext cx="9144000" cy="51435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58" name="Google Shape;58;p14"/>
          <p:cNvSpPr/>
          <p:nvPr/>
        </p:nvSpPr>
        <p:spPr>
          <a:xfrm>
            <a:off x="64008" y="52316"/>
            <a:ext cx="9013372" cy="5020056"/>
          </a:xfrm>
          <a:prstGeom prst="roundRect">
            <a:avLst>
              <a:gd fmla="val 4929" name="adj"/>
            </a:avLst>
          </a:prstGeom>
          <a:solidFill>
            <a:schemeClr val="lt1"/>
          </a:solidFill>
          <a:ln cap="sq"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59" name="Google Shape;59;p14"/>
          <p:cNvSpPr txBox="1"/>
          <p:nvPr>
            <p:ph type="title"/>
          </p:nvPr>
        </p:nvSpPr>
        <p:spPr>
          <a:xfrm>
            <a:off x="914400" y="205978"/>
            <a:ext cx="7772400" cy="857250"/>
          </a:xfrm>
          <a:prstGeom prst="rect">
            <a:avLst/>
          </a:prstGeom>
          <a:noFill/>
          <a:ln>
            <a:noFill/>
          </a:ln>
        </p:spPr>
        <p:txBody>
          <a:bodyPr anchorCtr="0" anchor="b" bIns="91425" lIns="91425" spcFirstLastPara="1" rIns="91425" wrap="square" tIns="45700">
            <a:normAutofit/>
          </a:bodyPr>
          <a:lstStyle>
            <a:lvl1pPr lvl="0" marR="0" rtl="0" algn="l">
              <a:spcBef>
                <a:spcPts val="0"/>
              </a:spcBef>
              <a:spcAft>
                <a:spcPts val="0"/>
              </a:spcAft>
              <a:buClr>
                <a:schemeClr val="dk2"/>
              </a:buClr>
              <a:buSzPts val="4000"/>
              <a:buFont typeface="Libre Franklin"/>
              <a:buNone/>
              <a:defRPr b="0" i="0" sz="4000" u="none" cap="none" strike="noStrike">
                <a:solidFill>
                  <a:schemeClr val="dk2"/>
                </a:solidFill>
                <a:latin typeface="Libre Franklin"/>
                <a:ea typeface="Libre Franklin"/>
                <a:cs typeface="Libre Franklin"/>
                <a:sym typeface="Libre Frankl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Google Shape;60;p14"/>
          <p:cNvSpPr txBox="1"/>
          <p:nvPr>
            <p:ph idx="1" type="body"/>
          </p:nvPr>
        </p:nvSpPr>
        <p:spPr>
          <a:xfrm>
            <a:off x="914400" y="1085850"/>
            <a:ext cx="7772400" cy="3429000"/>
          </a:xfrm>
          <a:prstGeom prst="rect">
            <a:avLst/>
          </a:prstGeom>
          <a:noFill/>
          <a:ln>
            <a:noFill/>
          </a:ln>
        </p:spPr>
        <p:txBody>
          <a:bodyPr anchorCtr="0" anchor="t" bIns="45700" lIns="91425" spcFirstLastPara="1" rIns="91425" wrap="square" tIns="45700">
            <a:normAutofit/>
          </a:bodyPr>
          <a:lstStyle>
            <a:lvl1pPr indent="-368935" lvl="0" marL="457200" marR="0" rtl="0" algn="l">
              <a:spcBef>
                <a:spcPts val="580"/>
              </a:spcBef>
              <a:spcAft>
                <a:spcPts val="0"/>
              </a:spcAft>
              <a:buClr>
                <a:schemeClr val="accent1"/>
              </a:buClr>
              <a:buSzPts val="2210"/>
              <a:buFont typeface="Noto Sans Symbols"/>
              <a:buChar char="⚫"/>
              <a:defRPr b="0" i="0" sz="2600" u="none" cap="none" strike="noStrike">
                <a:solidFill>
                  <a:schemeClr val="dk1"/>
                </a:solidFill>
                <a:latin typeface="Libre Baskerville"/>
                <a:ea typeface="Libre Baskerville"/>
                <a:cs typeface="Libre Baskerville"/>
                <a:sym typeface="Libre Baskerville"/>
              </a:defRPr>
            </a:lvl1pPr>
            <a:lvl2pPr indent="-358140" lvl="1" marL="914400" marR="0" rtl="0" algn="l">
              <a:spcBef>
                <a:spcPts val="370"/>
              </a:spcBef>
              <a:spcAft>
                <a:spcPts val="0"/>
              </a:spcAft>
              <a:buClr>
                <a:schemeClr val="accent2"/>
              </a:buClr>
              <a:buSzPts val="2040"/>
              <a:buFont typeface="Noto Sans Symbols"/>
              <a:buChar char="⚫"/>
              <a:defRPr b="0" i="0" sz="2400" u="none" cap="none" strike="noStrike">
                <a:solidFill>
                  <a:schemeClr val="dk1"/>
                </a:solidFill>
                <a:latin typeface="Libre Baskerville"/>
                <a:ea typeface="Libre Baskerville"/>
                <a:cs typeface="Libre Baskerville"/>
                <a:sym typeface="Libre Baskerville"/>
              </a:defRPr>
            </a:lvl2pPr>
            <a:lvl3pPr indent="-336550" lvl="2" marL="1371600" marR="0" rtl="0" algn="l">
              <a:spcBef>
                <a:spcPts val="370"/>
              </a:spcBef>
              <a:spcAft>
                <a:spcPts val="0"/>
              </a:spcAft>
              <a:buClr>
                <a:srgbClr val="E6AFA9"/>
              </a:buClr>
              <a:buSzPts val="17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indent="-330200" lvl="3" marL="1828800" marR="0" rtl="0" algn="l">
              <a:spcBef>
                <a:spcPts val="370"/>
              </a:spcBef>
              <a:spcAft>
                <a:spcPts val="0"/>
              </a:spcAft>
              <a:buClr>
                <a:schemeClr val="accent3"/>
              </a:buClr>
              <a:buSzPts val="1600"/>
              <a:buFont typeface="Noto Sans Symbols"/>
              <a:buChar char="⚫"/>
              <a:defRPr b="0" i="0" sz="2000" u="none" cap="none" strike="noStrike">
                <a:solidFill>
                  <a:schemeClr val="dk1"/>
                </a:solidFill>
                <a:latin typeface="Libre Baskerville"/>
                <a:ea typeface="Libre Baskerville"/>
                <a:cs typeface="Libre Baskerville"/>
                <a:sym typeface="Libre Baskerville"/>
              </a:defRPr>
            </a:lvl4pPr>
            <a:lvl5pPr indent="-355600" lvl="4" marL="2286000" marR="0" rtl="0" algn="l">
              <a:spcBef>
                <a:spcPts val="370"/>
              </a:spcBef>
              <a:spcAft>
                <a:spcPts val="0"/>
              </a:spcAft>
              <a:buClr>
                <a:schemeClr val="accent3"/>
              </a:buClr>
              <a:buSzPts val="2000"/>
              <a:buFont typeface="Libre Baskerville"/>
              <a:buChar char="o"/>
              <a:defRPr b="0" i="0" sz="2000" u="none" cap="none" strike="noStrike">
                <a:solidFill>
                  <a:schemeClr val="dk1"/>
                </a:solidFill>
                <a:latin typeface="Libre Baskerville"/>
                <a:ea typeface="Libre Baskerville"/>
                <a:cs typeface="Libre Baskerville"/>
                <a:sym typeface="Libre Baskerville"/>
              </a:defRPr>
            </a:lvl5pPr>
            <a:lvl6pPr indent="-342900" lvl="5" marL="2743200" marR="0" rtl="0" algn="l">
              <a:spcBef>
                <a:spcPts val="370"/>
              </a:spcBef>
              <a:spcAft>
                <a:spcPts val="0"/>
              </a:spcAft>
              <a:buClr>
                <a:schemeClr val="accent3"/>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spcBef>
                <a:spcPts val="370"/>
              </a:spcBef>
              <a:spcAft>
                <a:spcPts val="0"/>
              </a:spcAft>
              <a:buClr>
                <a:schemeClr val="accent2"/>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spcBef>
                <a:spcPts val="370"/>
              </a:spcBef>
              <a:spcAft>
                <a:spcPts val="0"/>
              </a:spcAft>
              <a:buClr>
                <a:srgbClr val="E6AF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spcBef>
                <a:spcPts val="370"/>
              </a:spcBef>
              <a:spcAft>
                <a:spcPts val="0"/>
              </a:spcAft>
              <a:buClr>
                <a:srgbClr val="CAAB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61" name="Google Shape;61;p14"/>
          <p:cNvSpPr txBox="1"/>
          <p:nvPr>
            <p:ph idx="10" type="dt"/>
          </p:nvPr>
        </p:nvSpPr>
        <p:spPr>
          <a:xfrm>
            <a:off x="6172200" y="4643438"/>
            <a:ext cx="2476500" cy="357188"/>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400" u="none" cap="none" strike="noStrike">
                <a:solidFill>
                  <a:schemeClr val="dk2"/>
                </a:solidFill>
                <a:latin typeface="Libre Baskerville"/>
                <a:ea typeface="Libre Baskerville"/>
                <a:cs typeface="Libre Baskerville"/>
                <a:sym typeface="Libre Baskerville"/>
              </a:defRPr>
            </a:lvl1pPr>
            <a:lvl2pPr lvl="1"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2pPr>
            <a:lvl3pPr lvl="2"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3pPr>
            <a:lvl4pPr lvl="3"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4pPr>
            <a:lvl5pPr lvl="4"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5pPr>
            <a:lvl6pPr lvl="5"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6pPr>
            <a:lvl7pPr lvl="6"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7pPr>
            <a:lvl8pPr lvl="7"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8pPr>
            <a:lvl9pPr lvl="8"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62" name="Google Shape;62;p14"/>
          <p:cNvSpPr txBox="1"/>
          <p:nvPr>
            <p:ph idx="11" type="ftr"/>
          </p:nvPr>
        </p:nvSpPr>
        <p:spPr>
          <a:xfrm>
            <a:off x="914400" y="4629150"/>
            <a:ext cx="3962400" cy="342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00" u="none" cap="none" strike="noStrike">
                <a:solidFill>
                  <a:schemeClr val="dk2"/>
                </a:solidFill>
                <a:latin typeface="Libre Baskerville"/>
                <a:ea typeface="Libre Baskerville"/>
                <a:cs typeface="Libre Baskerville"/>
                <a:sym typeface="Libre Baskerville"/>
              </a:defRPr>
            </a:lvl1pPr>
            <a:lvl2pPr lvl="1"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2pPr>
            <a:lvl3pPr lvl="2"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3pPr>
            <a:lvl4pPr lvl="3"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4pPr>
            <a:lvl5pPr lvl="4"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5pPr>
            <a:lvl6pPr lvl="5"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6pPr>
            <a:lvl7pPr lvl="6"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7pPr>
            <a:lvl8pPr lvl="7"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8pPr>
            <a:lvl9pPr lvl="8"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63" name="Google Shape;63;p14"/>
          <p:cNvSpPr/>
          <p:nvPr>
            <p:ph idx="12" type="sldNum"/>
          </p:nvPr>
        </p:nvSpPr>
        <p:spPr>
          <a:xfrm>
            <a:off x="146304" y="4657725"/>
            <a:ext cx="457200" cy="342900"/>
          </a:xfrm>
          <a:prstGeom prst="ellipse">
            <a:avLst/>
          </a:prstGeom>
          <a:solidFill>
            <a:schemeClr val="accent1"/>
          </a:solidFill>
          <a:ln>
            <a:noFill/>
          </a:ln>
        </p:spPr>
        <p:txBody>
          <a:bodyPr anchorCtr="1" anchor="ctr" bIns="0" lIns="0" spcFirstLastPara="1" rIns="0" wrap="square" tIns="0">
            <a:noAutofit/>
          </a:bodyPr>
          <a:lstStyle>
            <a:lvl1pPr indent="0" lvl="0" marL="0" marR="0" rtl="0" algn="ctr">
              <a:spcBef>
                <a:spcPts val="0"/>
              </a:spcBef>
              <a:buNone/>
              <a:defRPr b="0" i="0" sz="1400" u="none" cap="none" strike="noStrike">
                <a:solidFill>
                  <a:srgbClr val="FFFFFF"/>
                </a:solidFill>
                <a:latin typeface="Libre Franklin"/>
                <a:ea typeface="Libre Franklin"/>
                <a:cs typeface="Libre Franklin"/>
                <a:sym typeface="Libre Franklin"/>
              </a:defRPr>
            </a:lvl1pPr>
            <a:lvl2pPr indent="0" lvl="1" marL="0" marR="0" rtl="0" algn="ctr">
              <a:spcBef>
                <a:spcPts val="0"/>
              </a:spcBef>
              <a:buNone/>
              <a:defRPr b="0" i="0" sz="1400" u="none" cap="none" strike="noStrike">
                <a:solidFill>
                  <a:srgbClr val="FFFFFF"/>
                </a:solidFill>
                <a:latin typeface="Libre Franklin"/>
                <a:ea typeface="Libre Franklin"/>
                <a:cs typeface="Libre Franklin"/>
                <a:sym typeface="Libre Franklin"/>
              </a:defRPr>
            </a:lvl2pPr>
            <a:lvl3pPr indent="0" lvl="2" marL="0" marR="0" rtl="0" algn="ctr">
              <a:spcBef>
                <a:spcPts val="0"/>
              </a:spcBef>
              <a:buNone/>
              <a:defRPr b="0" i="0" sz="1400" u="none" cap="none" strike="noStrike">
                <a:solidFill>
                  <a:srgbClr val="FFFFFF"/>
                </a:solidFill>
                <a:latin typeface="Libre Franklin"/>
                <a:ea typeface="Libre Franklin"/>
                <a:cs typeface="Libre Franklin"/>
                <a:sym typeface="Libre Franklin"/>
              </a:defRPr>
            </a:lvl3pPr>
            <a:lvl4pPr indent="0" lvl="3" marL="0" marR="0" rtl="0" algn="ctr">
              <a:spcBef>
                <a:spcPts val="0"/>
              </a:spcBef>
              <a:buNone/>
              <a:defRPr b="0" i="0" sz="1400" u="none" cap="none" strike="noStrike">
                <a:solidFill>
                  <a:srgbClr val="FFFFFF"/>
                </a:solidFill>
                <a:latin typeface="Libre Franklin"/>
                <a:ea typeface="Libre Franklin"/>
                <a:cs typeface="Libre Franklin"/>
                <a:sym typeface="Libre Franklin"/>
              </a:defRPr>
            </a:lvl4pPr>
            <a:lvl5pPr indent="0" lvl="4" marL="0" marR="0" rtl="0" algn="ctr">
              <a:spcBef>
                <a:spcPts val="0"/>
              </a:spcBef>
              <a:buNone/>
              <a:defRPr b="0" i="0" sz="1400" u="none" cap="none" strike="noStrike">
                <a:solidFill>
                  <a:srgbClr val="FFFFFF"/>
                </a:solidFill>
                <a:latin typeface="Libre Franklin"/>
                <a:ea typeface="Libre Franklin"/>
                <a:cs typeface="Libre Franklin"/>
                <a:sym typeface="Libre Franklin"/>
              </a:defRPr>
            </a:lvl5pPr>
            <a:lvl6pPr indent="0" lvl="5" marL="0" marR="0" rtl="0" algn="ctr">
              <a:spcBef>
                <a:spcPts val="0"/>
              </a:spcBef>
              <a:buNone/>
              <a:defRPr b="0" i="0" sz="1400" u="none" cap="none" strike="noStrike">
                <a:solidFill>
                  <a:srgbClr val="FFFFFF"/>
                </a:solidFill>
                <a:latin typeface="Libre Franklin"/>
                <a:ea typeface="Libre Franklin"/>
                <a:cs typeface="Libre Franklin"/>
                <a:sym typeface="Libre Franklin"/>
              </a:defRPr>
            </a:lvl6pPr>
            <a:lvl7pPr indent="0" lvl="6" marL="0" marR="0" rtl="0" algn="ctr">
              <a:spcBef>
                <a:spcPts val="0"/>
              </a:spcBef>
              <a:buNone/>
              <a:defRPr b="0" i="0" sz="1400" u="none" cap="none" strike="noStrike">
                <a:solidFill>
                  <a:srgbClr val="FFFFFF"/>
                </a:solidFill>
                <a:latin typeface="Libre Franklin"/>
                <a:ea typeface="Libre Franklin"/>
                <a:cs typeface="Libre Franklin"/>
                <a:sym typeface="Libre Franklin"/>
              </a:defRPr>
            </a:lvl7pPr>
            <a:lvl8pPr indent="0" lvl="7" marL="0" marR="0" rtl="0" algn="ctr">
              <a:spcBef>
                <a:spcPts val="0"/>
              </a:spcBef>
              <a:buNone/>
              <a:defRPr b="0" i="0" sz="1400" u="none" cap="none" strike="noStrike">
                <a:solidFill>
                  <a:srgbClr val="FFFFFF"/>
                </a:solidFill>
                <a:latin typeface="Libre Franklin"/>
                <a:ea typeface="Libre Franklin"/>
                <a:cs typeface="Libre Franklin"/>
                <a:sym typeface="Libre Franklin"/>
              </a:defRPr>
            </a:lvl8pPr>
            <a:lvl9pPr indent="0" lvl="8" marL="0" marR="0" rtl="0" algn="ctr">
              <a:spcBef>
                <a:spcPts val="0"/>
              </a:spcBef>
              <a:buNone/>
              <a:defRPr b="0" i="0" sz="1400" u="none" cap="none" strike="noStrike">
                <a:solidFill>
                  <a:srgbClr val="FFFFFF"/>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6"/>
          <p:cNvSpPr txBox="1"/>
          <p:nvPr>
            <p:ph idx="1" type="subTitle"/>
          </p:nvPr>
        </p:nvSpPr>
        <p:spPr>
          <a:xfrm>
            <a:off x="1295400" y="2400300"/>
            <a:ext cx="6400800" cy="405300"/>
          </a:xfrm>
          <a:prstGeom prst="rect">
            <a:avLst/>
          </a:prstGeom>
          <a:noFill/>
          <a:ln>
            <a:noFill/>
          </a:ln>
        </p:spPr>
        <p:txBody>
          <a:bodyPr anchorCtr="0" anchor="t" bIns="45700" lIns="91425" spcFirstLastPara="1" rIns="91425" wrap="square" tIns="45700">
            <a:normAutofit/>
          </a:bodyPr>
          <a:lstStyle/>
          <a:p>
            <a:pPr indent="0" lvl="0" marL="0" rtl="0" algn="ctr">
              <a:spcBef>
                <a:spcPts val="580"/>
              </a:spcBef>
              <a:spcAft>
                <a:spcPts val="0"/>
              </a:spcAft>
              <a:buSzPts val="2210"/>
              <a:buNone/>
            </a:pPr>
            <a:r>
              <a:rPr lang="en" sz="1900"/>
              <a:t>You Li*, Guannan Zhao*, Yunqi He, and Hai Zhou</a:t>
            </a:r>
            <a:endParaRPr sz="1900"/>
          </a:p>
        </p:txBody>
      </p:sp>
      <p:sp>
        <p:nvSpPr>
          <p:cNvPr id="153" name="Google Shape;153;p26"/>
          <p:cNvSpPr txBox="1"/>
          <p:nvPr>
            <p:ph type="ctrTitle"/>
          </p:nvPr>
        </p:nvSpPr>
        <p:spPr>
          <a:xfrm>
            <a:off x="457200" y="1129447"/>
            <a:ext cx="8229600" cy="1102519"/>
          </a:xfrm>
          <a:prstGeom prst="rect">
            <a:avLst/>
          </a:prstGeom>
          <a:noFill/>
          <a:ln>
            <a:noFill/>
          </a:ln>
        </p:spPr>
        <p:txBody>
          <a:bodyPr anchorCtr="0" anchor="ctr" bIns="91425" lIns="91425" spcFirstLastPara="1" rIns="91425" wrap="square" tIns="45700">
            <a:noAutofit/>
          </a:bodyPr>
          <a:lstStyle/>
          <a:p>
            <a:pPr indent="0" lvl="0" marL="0" rtl="0" algn="ctr">
              <a:spcBef>
                <a:spcPts val="0"/>
              </a:spcBef>
              <a:spcAft>
                <a:spcPts val="0"/>
              </a:spcAft>
              <a:buClr>
                <a:srgbClr val="FFFFFF"/>
              </a:buClr>
              <a:buSzPts val="3600"/>
              <a:buFont typeface="Libre Franklin"/>
              <a:buNone/>
            </a:pPr>
            <a:r>
              <a:rPr b="1" lang="en" sz="2600"/>
              <a:t>ObfusLock: An Efficient Obfuscated Locking Framework for Circuit IP Protection</a:t>
            </a:r>
            <a:endParaRPr sz="2600"/>
          </a:p>
        </p:txBody>
      </p:sp>
      <p:sp>
        <p:nvSpPr>
          <p:cNvPr id="154" name="Google Shape;154;p26"/>
          <p:cNvSpPr txBox="1"/>
          <p:nvPr/>
        </p:nvSpPr>
        <p:spPr>
          <a:xfrm>
            <a:off x="323520" y="4701500"/>
            <a:ext cx="3403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chemeClr val="dk2"/>
                </a:solidFill>
                <a:latin typeface="Libre Baskerville"/>
                <a:ea typeface="Libre Baskerville"/>
                <a:cs typeface="Libre Baskerville"/>
                <a:sym typeface="Libre Baskerville"/>
              </a:rPr>
              <a:t>*Equal Contribution</a:t>
            </a:r>
            <a:endParaRPr sz="1800">
              <a:solidFill>
                <a:schemeClr val="dk2"/>
              </a:solidFill>
              <a:latin typeface="Libre Baskerville"/>
              <a:ea typeface="Libre Baskerville"/>
              <a:cs typeface="Libre Baskerville"/>
              <a:sym typeface="Libre Baskerville"/>
            </a:endParaRPr>
          </a:p>
        </p:txBody>
      </p:sp>
      <p:sp>
        <p:nvSpPr>
          <p:cNvPr id="155" name="Google Shape;155;p26"/>
          <p:cNvSpPr txBox="1"/>
          <p:nvPr>
            <p:ph idx="1" type="subTitle"/>
          </p:nvPr>
        </p:nvSpPr>
        <p:spPr>
          <a:xfrm>
            <a:off x="1295400" y="2918650"/>
            <a:ext cx="6400800" cy="405300"/>
          </a:xfrm>
          <a:prstGeom prst="rect">
            <a:avLst/>
          </a:prstGeom>
          <a:noFill/>
          <a:ln>
            <a:noFill/>
          </a:ln>
        </p:spPr>
        <p:txBody>
          <a:bodyPr anchorCtr="0" anchor="t" bIns="45700" lIns="91425" spcFirstLastPara="1" rIns="91425" wrap="square" tIns="45700">
            <a:normAutofit/>
          </a:bodyPr>
          <a:lstStyle/>
          <a:p>
            <a:pPr indent="0" lvl="0" marL="0" rtl="0" algn="ctr">
              <a:spcBef>
                <a:spcPts val="580"/>
              </a:spcBef>
              <a:spcAft>
                <a:spcPts val="0"/>
              </a:spcAft>
              <a:buSzPts val="2210"/>
              <a:buNone/>
            </a:pPr>
            <a:r>
              <a:rPr lang="en" sz="1900"/>
              <a:t>Northwestern University</a:t>
            </a:r>
            <a:endParaRPr sz="1900"/>
          </a:p>
        </p:txBody>
      </p:sp>
      <p:sp>
        <p:nvSpPr>
          <p:cNvPr id="156" name="Google Shape;156;p26"/>
          <p:cNvSpPr txBox="1"/>
          <p:nvPr>
            <p:ph idx="1" type="subTitle"/>
          </p:nvPr>
        </p:nvSpPr>
        <p:spPr>
          <a:xfrm>
            <a:off x="1295400" y="3437000"/>
            <a:ext cx="6400800" cy="405300"/>
          </a:xfrm>
          <a:prstGeom prst="rect">
            <a:avLst/>
          </a:prstGeom>
          <a:noFill/>
          <a:ln>
            <a:noFill/>
          </a:ln>
        </p:spPr>
        <p:txBody>
          <a:bodyPr anchorCtr="0" anchor="t" bIns="45700" lIns="91425" spcFirstLastPara="1" rIns="91425" wrap="square" tIns="45700">
            <a:normAutofit/>
          </a:bodyPr>
          <a:lstStyle/>
          <a:p>
            <a:pPr indent="0" lvl="0" marL="0" rtl="0" algn="ctr">
              <a:spcBef>
                <a:spcPts val="580"/>
              </a:spcBef>
              <a:spcAft>
                <a:spcPts val="0"/>
              </a:spcAft>
              <a:buSzPts val="2210"/>
              <a:buNone/>
            </a:pPr>
            <a:r>
              <a:rPr lang="en" sz="1900"/>
              <a:t>DATE’23</a:t>
            </a:r>
            <a:endParaRPr sz="1900"/>
          </a:p>
        </p:txBody>
      </p:sp>
      <p:pic>
        <p:nvPicPr>
          <p:cNvPr id="157" name="Google Shape;157;p26"/>
          <p:cNvPicPr preferRelativeResize="0"/>
          <p:nvPr/>
        </p:nvPicPr>
        <p:blipFill>
          <a:blip r:embed="rId3">
            <a:alphaModFix/>
          </a:blip>
          <a:stretch>
            <a:fillRect/>
          </a:stretch>
        </p:blipFill>
        <p:spPr>
          <a:xfrm>
            <a:off x="7367225" y="3374700"/>
            <a:ext cx="1605999" cy="16059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5"/>
          <p:cNvSpPr txBox="1"/>
          <p:nvPr>
            <p:ph type="title"/>
          </p:nvPr>
        </p:nvSpPr>
        <p:spPr>
          <a:xfrm>
            <a:off x="914400" y="205978"/>
            <a:ext cx="7772400" cy="8574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rPr lang="en" sz="3200"/>
              <a:t>Evaluation</a:t>
            </a:r>
            <a:endParaRPr sz="3200"/>
          </a:p>
        </p:txBody>
      </p:sp>
      <p:sp>
        <p:nvSpPr>
          <p:cNvPr id="220" name="Google Shape;220;p35"/>
          <p:cNvSpPr txBox="1"/>
          <p:nvPr>
            <p:ph idx="1" type="body"/>
          </p:nvPr>
        </p:nvSpPr>
        <p:spPr>
          <a:xfrm>
            <a:off x="914400" y="1085850"/>
            <a:ext cx="7772400" cy="3429000"/>
          </a:xfrm>
          <a:prstGeom prst="rect">
            <a:avLst/>
          </a:prstGeom>
          <a:noFill/>
          <a:ln>
            <a:noFill/>
          </a:ln>
        </p:spPr>
        <p:txBody>
          <a:bodyPr anchorCtr="0" anchor="t" bIns="45700" lIns="91425" spcFirstLastPara="1" rIns="91425" wrap="square" tIns="45700">
            <a:normAutofit/>
          </a:bodyPr>
          <a:lstStyle/>
          <a:p>
            <a:pPr indent="-291465" lvl="0" marL="274320" rtl="0" algn="l">
              <a:spcBef>
                <a:spcPts val="0"/>
              </a:spcBef>
              <a:spcAft>
                <a:spcPts val="0"/>
              </a:spcAft>
              <a:buSzPts val="1800"/>
              <a:buChar char="●"/>
            </a:pPr>
            <a:r>
              <a:rPr lang="en" sz="1800"/>
              <a:t>ObfusLock is secure against SAT-based attacks.</a:t>
            </a:r>
            <a:endParaRPr sz="1800"/>
          </a:p>
          <a:p>
            <a:pPr indent="-245745" lvl="1" marL="548640" rtl="0" algn="l">
              <a:spcBef>
                <a:spcPts val="0"/>
              </a:spcBef>
              <a:spcAft>
                <a:spcPts val="0"/>
              </a:spcAft>
              <a:buSzPts val="1800"/>
              <a:buChar char="○"/>
            </a:pPr>
            <a:r>
              <a:rPr lang="en" sz="1800"/>
              <a:t>All attacks timeout with 20 bits of skewness.</a:t>
            </a:r>
            <a:endParaRPr sz="1800"/>
          </a:p>
          <a:p>
            <a:pPr indent="0" lvl="0" marL="0" rtl="0" algn="l">
              <a:spcBef>
                <a:spcPts val="0"/>
              </a:spcBef>
              <a:spcAft>
                <a:spcPts val="0"/>
              </a:spcAft>
              <a:buNone/>
            </a:pPr>
            <a:r>
              <a:t/>
            </a:r>
            <a:endParaRPr sz="1800"/>
          </a:p>
          <a:p>
            <a:pPr indent="-291465" lvl="0" marL="274320" rtl="0" algn="l">
              <a:spcBef>
                <a:spcPts val="0"/>
              </a:spcBef>
              <a:spcAft>
                <a:spcPts val="0"/>
              </a:spcAft>
              <a:buSzPts val="1800"/>
              <a:buChar char="●"/>
            </a:pPr>
            <a:r>
              <a:rPr lang="en" sz="1800"/>
              <a:t>ObfusLock is secure against structural attacks.</a:t>
            </a:r>
            <a:endParaRPr sz="1800"/>
          </a:p>
          <a:p>
            <a:pPr indent="-245745" lvl="1" marL="548640" rtl="0" algn="l">
              <a:spcBef>
                <a:spcPts val="0"/>
              </a:spcBef>
              <a:spcAft>
                <a:spcPts val="0"/>
              </a:spcAft>
              <a:buSzPts val="1800"/>
              <a:buChar char="○"/>
            </a:pPr>
            <a:r>
              <a:rPr lang="en" sz="1800"/>
              <a:t>Neither Valkyrie or SPI attack was successful in decryption.</a:t>
            </a:r>
            <a:endParaRPr sz="1800"/>
          </a:p>
          <a:p>
            <a:pPr indent="0" lvl="0" marL="548640" rtl="0" algn="l">
              <a:spcBef>
                <a:spcPts val="0"/>
              </a:spcBef>
              <a:spcAft>
                <a:spcPts val="0"/>
              </a:spcAft>
              <a:buNone/>
            </a:pPr>
            <a:r>
              <a:t/>
            </a:r>
            <a:endParaRPr sz="1800"/>
          </a:p>
          <a:p>
            <a:pPr indent="-291465" lvl="0" marL="274320" rtl="0" algn="l">
              <a:spcBef>
                <a:spcPts val="0"/>
              </a:spcBef>
              <a:spcAft>
                <a:spcPts val="0"/>
              </a:spcAft>
              <a:buSzPts val="1800"/>
              <a:buChar char="●"/>
            </a:pPr>
            <a:r>
              <a:rPr lang="en" sz="1800"/>
              <a:t>ObfusLock incurs a reasonable overhead.</a:t>
            </a:r>
            <a:endParaRPr sz="1800"/>
          </a:p>
          <a:p>
            <a:pPr indent="-245745" lvl="1" marL="548640" rtl="0" algn="l">
              <a:spcBef>
                <a:spcPts val="0"/>
              </a:spcBef>
              <a:spcAft>
                <a:spcPts val="0"/>
              </a:spcAft>
              <a:buSzPts val="1800"/>
              <a:buChar char="○"/>
            </a:pPr>
            <a:r>
              <a:rPr lang="en" sz="1800"/>
              <a:t>Area average: 4.0%</a:t>
            </a:r>
            <a:endParaRPr sz="1800"/>
          </a:p>
          <a:p>
            <a:pPr indent="-245745" lvl="1" marL="548640" rtl="0" algn="l">
              <a:spcBef>
                <a:spcPts val="0"/>
              </a:spcBef>
              <a:spcAft>
                <a:spcPts val="0"/>
              </a:spcAft>
              <a:buSzPts val="1800"/>
              <a:buChar char="○"/>
            </a:pPr>
            <a:r>
              <a:rPr lang="en" sz="1800"/>
              <a:t>Power average: 4.9%</a:t>
            </a:r>
            <a:endParaRPr sz="1800"/>
          </a:p>
          <a:p>
            <a:pPr indent="-245745" lvl="1" marL="548640" rtl="0" algn="l">
              <a:spcBef>
                <a:spcPts val="0"/>
              </a:spcBef>
              <a:spcAft>
                <a:spcPts val="0"/>
              </a:spcAft>
              <a:buSzPts val="1800"/>
              <a:buChar char="○"/>
            </a:pPr>
            <a:r>
              <a:rPr lang="en" sz="1800"/>
              <a:t>Delay average: 0.07%</a:t>
            </a:r>
            <a:endParaRPr sz="1800"/>
          </a:p>
        </p:txBody>
      </p:sp>
      <p:pic>
        <p:nvPicPr>
          <p:cNvPr id="221" name="Google Shape;221;p35"/>
          <p:cNvPicPr preferRelativeResize="0"/>
          <p:nvPr/>
        </p:nvPicPr>
        <p:blipFill>
          <a:blip r:embed="rId3">
            <a:alphaModFix/>
          </a:blip>
          <a:stretch>
            <a:fillRect/>
          </a:stretch>
        </p:blipFill>
        <p:spPr>
          <a:xfrm>
            <a:off x="4394500" y="3289700"/>
            <a:ext cx="4292301" cy="1425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7"/>
          <p:cNvSpPr txBox="1"/>
          <p:nvPr>
            <p:ph type="title"/>
          </p:nvPr>
        </p:nvSpPr>
        <p:spPr>
          <a:xfrm>
            <a:off x="914400" y="205978"/>
            <a:ext cx="7772400" cy="8574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rPr lang="en" sz="3200"/>
              <a:t>Logic Encryption</a:t>
            </a:r>
            <a:endParaRPr sz="3200"/>
          </a:p>
        </p:txBody>
      </p:sp>
      <p:sp>
        <p:nvSpPr>
          <p:cNvPr id="163" name="Google Shape;163;p27"/>
          <p:cNvSpPr txBox="1"/>
          <p:nvPr>
            <p:ph idx="1" type="body"/>
          </p:nvPr>
        </p:nvSpPr>
        <p:spPr>
          <a:xfrm>
            <a:off x="914400" y="1085850"/>
            <a:ext cx="7772400" cy="3429000"/>
          </a:xfrm>
          <a:prstGeom prst="rect">
            <a:avLst/>
          </a:prstGeom>
          <a:noFill/>
          <a:ln>
            <a:noFill/>
          </a:ln>
        </p:spPr>
        <p:txBody>
          <a:bodyPr anchorCtr="0" anchor="t" bIns="45700" lIns="91425" spcFirstLastPara="1" rIns="91425" wrap="square" tIns="45700">
            <a:normAutofit/>
          </a:bodyPr>
          <a:lstStyle/>
          <a:p>
            <a:pPr indent="-269335" lvl="0" marL="274320" rtl="0" algn="l">
              <a:spcBef>
                <a:spcPts val="0"/>
              </a:spcBef>
              <a:spcAft>
                <a:spcPts val="0"/>
              </a:spcAft>
              <a:buSzPts val="1800"/>
              <a:buChar char="●"/>
            </a:pPr>
            <a:r>
              <a:rPr lang="en" sz="1800"/>
              <a:t>Logic locking embeds key-controlled protection logic bits to the netlist of the original circuit.</a:t>
            </a:r>
            <a:endParaRPr sz="1800"/>
          </a:p>
          <a:p>
            <a:pPr indent="0" lvl="0" marL="274320" rtl="0" algn="l">
              <a:spcBef>
                <a:spcPts val="0"/>
              </a:spcBef>
              <a:spcAft>
                <a:spcPts val="0"/>
              </a:spcAft>
              <a:buNone/>
            </a:pPr>
            <a:r>
              <a:t/>
            </a:r>
            <a:endParaRPr sz="1800"/>
          </a:p>
          <a:p>
            <a:pPr indent="-269335" lvl="0" marL="274320" rtl="0" algn="l">
              <a:spcBef>
                <a:spcPts val="0"/>
              </a:spcBef>
              <a:spcAft>
                <a:spcPts val="0"/>
              </a:spcAft>
              <a:buSzPts val="1800"/>
              <a:buChar char="●"/>
            </a:pPr>
            <a:r>
              <a:rPr lang="en" sz="1800"/>
              <a:t>The encrypted circuit can operate normally only if a correct key is in presence.</a:t>
            </a:r>
            <a:endParaRPr sz="1800"/>
          </a:p>
        </p:txBody>
      </p:sp>
      <p:pic>
        <p:nvPicPr>
          <p:cNvPr id="164" name="Google Shape;164;p27"/>
          <p:cNvPicPr preferRelativeResize="0"/>
          <p:nvPr/>
        </p:nvPicPr>
        <p:blipFill>
          <a:blip r:embed="rId3">
            <a:alphaModFix/>
          </a:blip>
          <a:stretch>
            <a:fillRect/>
          </a:stretch>
        </p:blipFill>
        <p:spPr>
          <a:xfrm>
            <a:off x="470504" y="3174301"/>
            <a:ext cx="8270844" cy="857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8"/>
          <p:cNvSpPr txBox="1"/>
          <p:nvPr>
            <p:ph type="title"/>
          </p:nvPr>
        </p:nvSpPr>
        <p:spPr>
          <a:xfrm>
            <a:off x="914400" y="205978"/>
            <a:ext cx="7772400" cy="85725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rPr lang="en" sz="3200"/>
              <a:t>The SAT-based Attack</a:t>
            </a:r>
            <a:endParaRPr sz="3200"/>
          </a:p>
        </p:txBody>
      </p:sp>
      <p:sp>
        <p:nvSpPr>
          <p:cNvPr id="170" name="Google Shape;170;p28"/>
          <p:cNvSpPr txBox="1"/>
          <p:nvPr>
            <p:ph idx="1" type="body"/>
          </p:nvPr>
        </p:nvSpPr>
        <p:spPr>
          <a:xfrm>
            <a:off x="914400" y="1085850"/>
            <a:ext cx="7772400" cy="3429000"/>
          </a:xfrm>
          <a:prstGeom prst="rect">
            <a:avLst/>
          </a:prstGeom>
          <a:noFill/>
          <a:ln>
            <a:noFill/>
          </a:ln>
        </p:spPr>
        <p:txBody>
          <a:bodyPr anchorCtr="0" anchor="t" bIns="45700" lIns="91425" spcFirstLastPara="1" rIns="91425" wrap="square" tIns="45700">
            <a:normAutofit/>
          </a:bodyPr>
          <a:lstStyle/>
          <a:p>
            <a:pPr indent="-269335" lvl="0" marL="274320" rtl="0" algn="l">
              <a:spcBef>
                <a:spcPts val="0"/>
              </a:spcBef>
              <a:spcAft>
                <a:spcPts val="0"/>
              </a:spcAft>
              <a:buSzPts val="1800"/>
              <a:buChar char="●"/>
            </a:pPr>
            <a:r>
              <a:rPr lang="en" sz="1800"/>
              <a:t>Encode the netlist as CNF/SMT formulas.</a:t>
            </a:r>
            <a:endParaRPr sz="1800"/>
          </a:p>
          <a:p>
            <a:pPr indent="-269335" lvl="0" marL="274320" rtl="0" algn="l">
              <a:spcBef>
                <a:spcPts val="0"/>
              </a:spcBef>
              <a:spcAft>
                <a:spcPts val="0"/>
              </a:spcAft>
              <a:buSzPts val="1800"/>
              <a:buChar char="●"/>
            </a:pPr>
            <a:r>
              <a:rPr lang="en" sz="1800"/>
              <a:t>Require an oracle circuit purchased from the market.</a:t>
            </a:r>
            <a:endParaRPr sz="1800"/>
          </a:p>
          <a:p>
            <a:pPr indent="0" lvl="0" marL="274320" rtl="0" algn="l">
              <a:spcBef>
                <a:spcPts val="0"/>
              </a:spcBef>
              <a:spcAft>
                <a:spcPts val="0"/>
              </a:spcAft>
              <a:buNone/>
            </a:pPr>
            <a:r>
              <a:t/>
            </a:r>
            <a:endParaRPr sz="1800"/>
          </a:p>
          <a:p>
            <a:pPr indent="-269335" lvl="0" marL="274320" rtl="0" algn="l">
              <a:spcBef>
                <a:spcPts val="0"/>
              </a:spcBef>
              <a:spcAft>
                <a:spcPts val="0"/>
              </a:spcAft>
              <a:buSzPts val="1800"/>
              <a:buChar char="●"/>
            </a:pPr>
            <a:r>
              <a:rPr lang="en" sz="1800"/>
              <a:t>In every iteration, call a SAT/SMT solver for a differentiate input pattern (DIP). Given this DIP, two different keys will produce two different outputs.</a:t>
            </a:r>
            <a:endParaRPr sz="1800"/>
          </a:p>
          <a:p>
            <a:pPr indent="-269335" lvl="0" marL="274320" rtl="0" algn="l">
              <a:spcBef>
                <a:spcPts val="0"/>
              </a:spcBef>
              <a:spcAft>
                <a:spcPts val="0"/>
              </a:spcAft>
              <a:buSzPts val="1800"/>
              <a:buChar char="●"/>
            </a:pPr>
            <a:r>
              <a:rPr lang="en" sz="1800"/>
              <a:t>Query the oracle for the corresponding output. Enforce the DIP/oracle(DIP) pair to eliminate </a:t>
            </a:r>
            <a:endParaRPr sz="1800"/>
          </a:p>
          <a:p>
            <a:pPr indent="0" lvl="0" marL="274320" rtl="0" algn="l">
              <a:spcBef>
                <a:spcPts val="0"/>
              </a:spcBef>
              <a:spcAft>
                <a:spcPts val="0"/>
              </a:spcAft>
              <a:buNone/>
            </a:pPr>
            <a:r>
              <a:rPr lang="en" sz="1800"/>
              <a:t>all incorrect keys associated with the</a:t>
            </a:r>
            <a:endParaRPr sz="1800"/>
          </a:p>
          <a:p>
            <a:pPr indent="0" lvl="0" marL="274320" rtl="0" algn="l">
              <a:spcBef>
                <a:spcPts val="0"/>
              </a:spcBef>
              <a:spcAft>
                <a:spcPts val="0"/>
              </a:spcAft>
              <a:buNone/>
            </a:pPr>
            <a:r>
              <a:rPr lang="en" sz="1800"/>
              <a:t>DIP.</a:t>
            </a:r>
            <a:endParaRPr sz="1800"/>
          </a:p>
        </p:txBody>
      </p:sp>
      <p:sp>
        <p:nvSpPr>
          <p:cNvPr id="171" name="Google Shape;171;p28"/>
          <p:cNvSpPr txBox="1"/>
          <p:nvPr/>
        </p:nvSpPr>
        <p:spPr>
          <a:xfrm>
            <a:off x="282875" y="4537475"/>
            <a:ext cx="6229500" cy="4233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en" sz="1000">
                <a:solidFill>
                  <a:schemeClr val="dk2"/>
                </a:solidFill>
                <a:highlight>
                  <a:srgbClr val="FFFFFF"/>
                </a:highlight>
                <a:latin typeface="Libre Baskerville"/>
                <a:ea typeface="Libre Baskerville"/>
                <a:cs typeface="Libre Baskerville"/>
                <a:sym typeface="Libre Baskerville"/>
              </a:rPr>
              <a:t>P. Subramanyan, S. Ray, and S. Malik, “Evaluating the security of logic encryption algorithms,” in HOST’15</a:t>
            </a:r>
            <a:endParaRPr sz="1800">
              <a:solidFill>
                <a:schemeClr val="dk2"/>
              </a:solidFill>
              <a:latin typeface="Libre Baskerville"/>
              <a:ea typeface="Libre Baskerville"/>
              <a:cs typeface="Libre Baskerville"/>
              <a:sym typeface="Libre Baskerville"/>
            </a:endParaRPr>
          </a:p>
        </p:txBody>
      </p:sp>
      <p:pic>
        <p:nvPicPr>
          <p:cNvPr id="172" name="Google Shape;172;p28"/>
          <p:cNvPicPr preferRelativeResize="0"/>
          <p:nvPr/>
        </p:nvPicPr>
        <p:blipFill>
          <a:blip r:embed="rId3">
            <a:alphaModFix/>
          </a:blip>
          <a:stretch>
            <a:fillRect/>
          </a:stretch>
        </p:blipFill>
        <p:spPr>
          <a:xfrm>
            <a:off x="6051575" y="3112000"/>
            <a:ext cx="2869075" cy="1848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9"/>
          <p:cNvSpPr txBox="1"/>
          <p:nvPr>
            <p:ph type="title"/>
          </p:nvPr>
        </p:nvSpPr>
        <p:spPr>
          <a:xfrm>
            <a:off x="914400" y="205978"/>
            <a:ext cx="7772400" cy="8574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rPr lang="en" sz="3200"/>
              <a:t>Structural</a:t>
            </a:r>
            <a:r>
              <a:rPr lang="en" sz="3200"/>
              <a:t> Attack</a:t>
            </a:r>
            <a:endParaRPr sz="3200"/>
          </a:p>
        </p:txBody>
      </p:sp>
      <p:sp>
        <p:nvSpPr>
          <p:cNvPr id="178" name="Google Shape;178;p29"/>
          <p:cNvSpPr txBox="1"/>
          <p:nvPr>
            <p:ph idx="1" type="body"/>
          </p:nvPr>
        </p:nvSpPr>
        <p:spPr>
          <a:xfrm>
            <a:off x="914400" y="1085850"/>
            <a:ext cx="7772400" cy="3429000"/>
          </a:xfrm>
          <a:prstGeom prst="rect">
            <a:avLst/>
          </a:prstGeom>
          <a:noFill/>
          <a:ln>
            <a:noFill/>
          </a:ln>
        </p:spPr>
        <p:txBody>
          <a:bodyPr anchorCtr="0" anchor="t" bIns="45700" lIns="91425" spcFirstLastPara="1" rIns="91425" wrap="square" tIns="45700">
            <a:normAutofit/>
          </a:bodyPr>
          <a:lstStyle/>
          <a:p>
            <a:pPr indent="-269335" lvl="0" marL="274320" rtl="0" algn="l">
              <a:spcBef>
                <a:spcPts val="0"/>
              </a:spcBef>
              <a:spcAft>
                <a:spcPts val="0"/>
              </a:spcAft>
              <a:buSzPts val="1800"/>
              <a:buChar char="●"/>
            </a:pPr>
            <a:r>
              <a:rPr lang="en" sz="1800"/>
              <a:t>Using static structural analysis, dynamic analysis or machine learning-based analysis to distinguish the critical wire/component within the netlist.</a:t>
            </a:r>
            <a:endParaRPr sz="1800"/>
          </a:p>
          <a:p>
            <a:pPr indent="0" lvl="0" marL="274320" rtl="0" algn="l">
              <a:spcBef>
                <a:spcPts val="0"/>
              </a:spcBef>
              <a:spcAft>
                <a:spcPts val="0"/>
              </a:spcAft>
              <a:buNone/>
            </a:pPr>
            <a:r>
              <a:t/>
            </a:r>
            <a:endParaRPr sz="1800"/>
          </a:p>
          <a:p>
            <a:pPr indent="-269335" lvl="0" marL="274320" rtl="0" algn="l">
              <a:spcBef>
                <a:spcPts val="0"/>
              </a:spcBef>
              <a:spcAft>
                <a:spcPts val="0"/>
              </a:spcAft>
              <a:buSzPts val="1800"/>
              <a:buChar char="●"/>
            </a:pPr>
            <a:r>
              <a:rPr lang="en" sz="1800"/>
              <a:t>Then remove/bypass the distinguished part to recover original functionality. </a:t>
            </a:r>
            <a:endParaRPr sz="1800"/>
          </a:p>
          <a:p>
            <a:pPr indent="0" lvl="0" marL="274320" rtl="0" algn="l">
              <a:spcBef>
                <a:spcPts val="0"/>
              </a:spcBef>
              <a:spcAft>
                <a:spcPts val="0"/>
              </a:spcAft>
              <a:buNone/>
            </a:pPr>
            <a:r>
              <a:t/>
            </a:r>
            <a:endParaRPr sz="1800"/>
          </a:p>
        </p:txBody>
      </p:sp>
      <p:pic>
        <p:nvPicPr>
          <p:cNvPr id="179" name="Google Shape;179;p29"/>
          <p:cNvPicPr preferRelativeResize="0"/>
          <p:nvPr/>
        </p:nvPicPr>
        <p:blipFill>
          <a:blip r:embed="rId3">
            <a:alphaModFix/>
          </a:blip>
          <a:stretch>
            <a:fillRect/>
          </a:stretch>
        </p:blipFill>
        <p:spPr>
          <a:xfrm>
            <a:off x="5816275" y="3310438"/>
            <a:ext cx="3067050" cy="1590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0"/>
          <p:cNvSpPr txBox="1"/>
          <p:nvPr>
            <p:ph type="title"/>
          </p:nvPr>
        </p:nvSpPr>
        <p:spPr>
          <a:xfrm>
            <a:off x="914400" y="205978"/>
            <a:ext cx="7772400" cy="8574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rPr lang="en" sz="3200"/>
              <a:t>Trilemma in Logic Encryption</a:t>
            </a:r>
            <a:endParaRPr sz="3200"/>
          </a:p>
        </p:txBody>
      </p:sp>
      <p:sp>
        <p:nvSpPr>
          <p:cNvPr id="185" name="Google Shape;185;p30"/>
          <p:cNvSpPr txBox="1"/>
          <p:nvPr>
            <p:ph idx="1" type="body"/>
          </p:nvPr>
        </p:nvSpPr>
        <p:spPr>
          <a:xfrm>
            <a:off x="914400" y="1085850"/>
            <a:ext cx="7772400" cy="3429000"/>
          </a:xfrm>
          <a:prstGeom prst="rect">
            <a:avLst/>
          </a:prstGeom>
          <a:noFill/>
          <a:ln>
            <a:noFill/>
          </a:ln>
        </p:spPr>
        <p:txBody>
          <a:bodyPr anchorCtr="0" anchor="t" bIns="45700" lIns="91425" spcFirstLastPara="1" rIns="91425" wrap="square" tIns="45700">
            <a:normAutofit/>
          </a:bodyPr>
          <a:lstStyle/>
          <a:p>
            <a:pPr indent="-269335" lvl="0" marL="274320" rtl="0" algn="l">
              <a:spcBef>
                <a:spcPts val="0"/>
              </a:spcBef>
              <a:spcAft>
                <a:spcPts val="0"/>
              </a:spcAft>
              <a:buSzPts val="1800"/>
              <a:buChar char="●"/>
            </a:pPr>
            <a:r>
              <a:rPr lang="en" sz="1800"/>
              <a:t>A logic locking scheme is efficient if it introduces minimum power, performance and area (PPA) overheads and requires an adequate number of key bits.</a:t>
            </a:r>
            <a:endParaRPr sz="1800"/>
          </a:p>
          <a:p>
            <a:pPr indent="0" lvl="0" marL="274320" rtl="0" algn="l">
              <a:spcBef>
                <a:spcPts val="0"/>
              </a:spcBef>
              <a:spcAft>
                <a:spcPts val="0"/>
              </a:spcAft>
              <a:buNone/>
            </a:pPr>
            <a:r>
              <a:t/>
            </a:r>
            <a:endParaRPr sz="1800"/>
          </a:p>
          <a:p>
            <a:pPr indent="-269335" lvl="0" marL="274320" rtl="0" algn="l">
              <a:spcBef>
                <a:spcPts val="0"/>
              </a:spcBef>
              <a:spcAft>
                <a:spcPts val="0"/>
              </a:spcAft>
              <a:buSzPts val="1800"/>
              <a:buChar char="●"/>
            </a:pPr>
            <a:r>
              <a:rPr lang="en" sz="1800"/>
              <a:t>In previous works, locking robustness (SAT-attack resilience), structural robustness (structural attack </a:t>
            </a:r>
            <a:endParaRPr sz="1800"/>
          </a:p>
          <a:p>
            <a:pPr indent="0" lvl="0" marL="274320" rtl="0" algn="l">
              <a:spcBef>
                <a:spcPts val="0"/>
              </a:spcBef>
              <a:spcAft>
                <a:spcPts val="0"/>
              </a:spcAft>
              <a:buNone/>
            </a:pPr>
            <a:r>
              <a:rPr lang="en" sz="1800"/>
              <a:t>resilience) and efficiency can not be </a:t>
            </a:r>
            <a:endParaRPr sz="1800"/>
          </a:p>
          <a:p>
            <a:pPr indent="0" lvl="0" marL="274320" rtl="0" algn="l">
              <a:spcBef>
                <a:spcPts val="0"/>
              </a:spcBef>
              <a:spcAft>
                <a:spcPts val="0"/>
              </a:spcAft>
              <a:buNone/>
            </a:pPr>
            <a:r>
              <a:rPr lang="en" sz="1800"/>
              <a:t>achieved simultaneously.</a:t>
            </a:r>
            <a:endParaRPr sz="1800"/>
          </a:p>
          <a:p>
            <a:pPr indent="0" lvl="0" marL="274320" rtl="0" algn="l">
              <a:spcBef>
                <a:spcPts val="0"/>
              </a:spcBef>
              <a:spcAft>
                <a:spcPts val="0"/>
              </a:spcAft>
              <a:buNone/>
            </a:pPr>
            <a:r>
              <a:t/>
            </a:r>
            <a:endParaRPr sz="1800"/>
          </a:p>
        </p:txBody>
      </p:sp>
      <p:sp>
        <p:nvSpPr>
          <p:cNvPr id="186" name="Google Shape;186;p30"/>
          <p:cNvSpPr txBox="1"/>
          <p:nvPr/>
        </p:nvSpPr>
        <p:spPr>
          <a:xfrm>
            <a:off x="282875" y="4689875"/>
            <a:ext cx="6229500" cy="2463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en" sz="1000">
                <a:solidFill>
                  <a:schemeClr val="dk2"/>
                </a:solidFill>
                <a:highlight>
                  <a:srgbClr val="FFFFFF"/>
                </a:highlight>
                <a:latin typeface="Libre Baskerville"/>
                <a:ea typeface="Libre Baskerville"/>
                <a:cs typeface="Libre Baskerville"/>
                <a:sym typeface="Libre Baskerville"/>
              </a:rPr>
              <a:t>H. Zhou</a:t>
            </a:r>
            <a:r>
              <a:rPr lang="en" sz="1000">
                <a:solidFill>
                  <a:schemeClr val="dk2"/>
                </a:solidFill>
                <a:highlight>
                  <a:srgbClr val="FFFFFF"/>
                </a:highlight>
                <a:latin typeface="Libre Baskerville"/>
                <a:ea typeface="Libre Baskerville"/>
                <a:cs typeface="Libre Baskerville"/>
                <a:sym typeface="Libre Baskerville"/>
              </a:rPr>
              <a:t>, “</a:t>
            </a:r>
            <a:r>
              <a:rPr lang="en" sz="1000">
                <a:solidFill>
                  <a:schemeClr val="dk2"/>
                </a:solidFill>
                <a:highlight>
                  <a:srgbClr val="FFFFFF"/>
                </a:highlight>
                <a:latin typeface="Libre Baskerville"/>
                <a:ea typeface="Libre Baskerville"/>
                <a:cs typeface="Libre Baskerville"/>
                <a:sym typeface="Libre Baskerville"/>
              </a:rPr>
              <a:t>A humble theory and application for logic encryption</a:t>
            </a:r>
            <a:r>
              <a:rPr lang="en" sz="1000">
                <a:solidFill>
                  <a:schemeClr val="dk2"/>
                </a:solidFill>
                <a:highlight>
                  <a:srgbClr val="FFFFFF"/>
                </a:highlight>
                <a:latin typeface="Libre Baskerville"/>
                <a:ea typeface="Libre Baskerville"/>
                <a:cs typeface="Libre Baskerville"/>
                <a:sym typeface="Libre Baskerville"/>
              </a:rPr>
              <a:t>”</a:t>
            </a:r>
            <a:endParaRPr sz="1800">
              <a:solidFill>
                <a:schemeClr val="dk2"/>
              </a:solidFill>
              <a:latin typeface="Libre Baskerville"/>
              <a:ea typeface="Libre Baskerville"/>
              <a:cs typeface="Libre Baskerville"/>
              <a:sym typeface="Libre Baskerville"/>
            </a:endParaRPr>
          </a:p>
        </p:txBody>
      </p:sp>
      <p:pic>
        <p:nvPicPr>
          <p:cNvPr id="187" name="Google Shape;187;p30"/>
          <p:cNvPicPr preferRelativeResize="0"/>
          <p:nvPr/>
        </p:nvPicPr>
        <p:blipFill>
          <a:blip r:embed="rId3">
            <a:alphaModFix/>
          </a:blip>
          <a:stretch>
            <a:fillRect/>
          </a:stretch>
        </p:blipFill>
        <p:spPr>
          <a:xfrm>
            <a:off x="6571352" y="2571750"/>
            <a:ext cx="2424798" cy="2293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1"/>
          <p:cNvSpPr txBox="1"/>
          <p:nvPr>
            <p:ph type="title"/>
          </p:nvPr>
        </p:nvSpPr>
        <p:spPr>
          <a:xfrm>
            <a:off x="914400" y="205978"/>
            <a:ext cx="7772400" cy="8574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rPr lang="en" sz="3200"/>
              <a:t>The Overview of ObfusLock</a:t>
            </a:r>
            <a:endParaRPr sz="3200"/>
          </a:p>
        </p:txBody>
      </p:sp>
      <p:sp>
        <p:nvSpPr>
          <p:cNvPr id="193" name="Google Shape;193;p31"/>
          <p:cNvSpPr txBox="1"/>
          <p:nvPr>
            <p:ph idx="1" type="body"/>
          </p:nvPr>
        </p:nvSpPr>
        <p:spPr>
          <a:xfrm>
            <a:off x="433250" y="1165025"/>
            <a:ext cx="7772400" cy="3429000"/>
          </a:xfrm>
          <a:prstGeom prst="rect">
            <a:avLst/>
          </a:prstGeom>
          <a:noFill/>
          <a:ln>
            <a:noFill/>
          </a:ln>
        </p:spPr>
        <p:txBody>
          <a:bodyPr anchorCtr="0" anchor="t" bIns="45700" lIns="91425" spcFirstLastPara="1" rIns="91425" wrap="square" tIns="45700">
            <a:normAutofit/>
          </a:bodyPr>
          <a:lstStyle/>
          <a:p>
            <a:pPr indent="-269335" lvl="0" marL="274320" rtl="0" algn="l">
              <a:spcBef>
                <a:spcPts val="0"/>
              </a:spcBef>
              <a:spcAft>
                <a:spcPts val="0"/>
              </a:spcAft>
              <a:buSzPts val="1800"/>
              <a:buChar char="●"/>
            </a:pPr>
            <a:r>
              <a:rPr lang="en" sz="1800"/>
              <a:t>ObfusLock aims at achieving 3 objectives </a:t>
            </a:r>
            <a:r>
              <a:rPr lang="en" sz="1800"/>
              <a:t>simultaneously:</a:t>
            </a:r>
            <a:endParaRPr sz="1800"/>
          </a:p>
          <a:p>
            <a:pPr indent="-245745" lvl="1" marL="548640" rtl="0" algn="l">
              <a:spcBef>
                <a:spcPts val="0"/>
              </a:spcBef>
              <a:spcAft>
                <a:spcPts val="0"/>
              </a:spcAft>
              <a:buSzPts val="1800"/>
              <a:buChar char="○"/>
            </a:pPr>
            <a:r>
              <a:rPr lang="en" sz="1800"/>
              <a:t>Constructing a highly skewed locking logic with the nodes in the original logic and applying input permutation encryption (to ensure locking robustness);</a:t>
            </a:r>
            <a:endParaRPr sz="1800"/>
          </a:p>
          <a:p>
            <a:pPr indent="0" lvl="0" marL="548640" rtl="0" algn="l">
              <a:spcBef>
                <a:spcPts val="0"/>
              </a:spcBef>
              <a:spcAft>
                <a:spcPts val="0"/>
              </a:spcAft>
              <a:buNone/>
            </a:pPr>
            <a:r>
              <a:t/>
            </a:r>
            <a:endParaRPr sz="1800"/>
          </a:p>
          <a:p>
            <a:pPr indent="-245745" lvl="1" marL="548640" rtl="0" algn="l">
              <a:spcBef>
                <a:spcPts val="0"/>
              </a:spcBef>
              <a:spcAft>
                <a:spcPts val="0"/>
              </a:spcAft>
              <a:buSzPts val="1800"/>
              <a:buChar char="○"/>
            </a:pPr>
            <a:r>
              <a:rPr lang="en" sz="1800"/>
              <a:t>Adopting double-flip locking scheme and applying rewriting (to ensure structural robustness);</a:t>
            </a:r>
            <a:endParaRPr sz="1800"/>
          </a:p>
          <a:p>
            <a:pPr indent="0" lvl="0" marL="548640" rtl="0" algn="l">
              <a:spcBef>
                <a:spcPts val="0"/>
              </a:spcBef>
              <a:spcAft>
                <a:spcPts val="0"/>
              </a:spcAft>
              <a:buNone/>
            </a:pPr>
            <a:r>
              <a:t/>
            </a:r>
            <a:endParaRPr sz="1800"/>
          </a:p>
          <a:p>
            <a:pPr indent="-245745" lvl="1" marL="548640" rtl="0" algn="l">
              <a:spcBef>
                <a:spcPts val="0"/>
              </a:spcBef>
              <a:spcAft>
                <a:spcPts val="0"/>
              </a:spcAft>
              <a:buSzPts val="1800"/>
              <a:buChar char="○"/>
            </a:pPr>
            <a:r>
              <a:rPr lang="en" sz="1800"/>
              <a:t>Emphasizing </a:t>
            </a:r>
            <a:r>
              <a:rPr lang="en" sz="1800"/>
              <a:t>efficiency in the</a:t>
            </a:r>
            <a:endParaRPr sz="1800"/>
          </a:p>
          <a:p>
            <a:pPr indent="0" lvl="0" marL="548640" rtl="0" algn="l">
              <a:spcBef>
                <a:spcPts val="0"/>
              </a:spcBef>
              <a:spcAft>
                <a:spcPts val="0"/>
              </a:spcAft>
              <a:buNone/>
            </a:pPr>
            <a:r>
              <a:rPr lang="en" sz="1800"/>
              <a:t>above two steps.</a:t>
            </a:r>
            <a:endParaRPr sz="1800"/>
          </a:p>
          <a:p>
            <a:pPr indent="0" lvl="0" marL="274320" rtl="0" algn="l">
              <a:spcBef>
                <a:spcPts val="0"/>
              </a:spcBef>
              <a:spcAft>
                <a:spcPts val="0"/>
              </a:spcAft>
              <a:buNone/>
            </a:pPr>
            <a:r>
              <a:t/>
            </a:r>
            <a:endParaRPr sz="1800"/>
          </a:p>
        </p:txBody>
      </p:sp>
      <p:pic>
        <p:nvPicPr>
          <p:cNvPr id="194" name="Google Shape;194;p31"/>
          <p:cNvPicPr preferRelativeResize="0"/>
          <p:nvPr/>
        </p:nvPicPr>
        <p:blipFill>
          <a:blip r:embed="rId3">
            <a:alphaModFix/>
          </a:blip>
          <a:stretch>
            <a:fillRect/>
          </a:stretch>
        </p:blipFill>
        <p:spPr>
          <a:xfrm>
            <a:off x="5135352" y="3076627"/>
            <a:ext cx="3835175" cy="1863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2"/>
          <p:cNvSpPr txBox="1"/>
          <p:nvPr>
            <p:ph type="title"/>
          </p:nvPr>
        </p:nvSpPr>
        <p:spPr>
          <a:xfrm>
            <a:off x="914400" y="205978"/>
            <a:ext cx="7772400" cy="8574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rPr lang="en" sz="3200"/>
              <a:t>Ensuring Locking Robustness</a:t>
            </a:r>
            <a:endParaRPr sz="3200"/>
          </a:p>
        </p:txBody>
      </p:sp>
      <p:sp>
        <p:nvSpPr>
          <p:cNvPr id="200" name="Google Shape;200;p32"/>
          <p:cNvSpPr txBox="1"/>
          <p:nvPr>
            <p:ph idx="1" type="body"/>
          </p:nvPr>
        </p:nvSpPr>
        <p:spPr>
          <a:xfrm>
            <a:off x="914400" y="1085850"/>
            <a:ext cx="7772400" cy="3429000"/>
          </a:xfrm>
          <a:prstGeom prst="rect">
            <a:avLst/>
          </a:prstGeom>
          <a:noFill/>
          <a:ln>
            <a:noFill/>
          </a:ln>
        </p:spPr>
        <p:txBody>
          <a:bodyPr anchorCtr="0" anchor="t" bIns="45700" lIns="91425" spcFirstLastPara="1" rIns="91425" wrap="square" tIns="45700">
            <a:normAutofit/>
          </a:bodyPr>
          <a:lstStyle/>
          <a:p>
            <a:pPr indent="-269335" lvl="0" marL="274320" rtl="0" algn="l">
              <a:spcBef>
                <a:spcPts val="0"/>
              </a:spcBef>
              <a:spcAft>
                <a:spcPts val="0"/>
              </a:spcAft>
              <a:buSzPts val="1800"/>
              <a:buChar char="●"/>
            </a:pPr>
            <a:r>
              <a:rPr lang="en" sz="1800"/>
              <a:t>A node is </a:t>
            </a:r>
            <a:r>
              <a:rPr i="1" lang="en" sz="1800"/>
              <a:t>skewed</a:t>
            </a:r>
            <a:r>
              <a:rPr lang="en" sz="1800"/>
              <a:t> if it has only an exponentially small probability to output a 0 (resp. 1).</a:t>
            </a:r>
            <a:endParaRPr sz="1800"/>
          </a:p>
          <a:p>
            <a:pPr indent="0" lvl="0" marL="274320" rtl="0" algn="l">
              <a:spcBef>
                <a:spcPts val="0"/>
              </a:spcBef>
              <a:spcAft>
                <a:spcPts val="0"/>
              </a:spcAft>
              <a:buNone/>
            </a:pPr>
            <a:r>
              <a:t/>
            </a:r>
            <a:endParaRPr sz="1800"/>
          </a:p>
          <a:p>
            <a:pPr indent="-269335" lvl="0" marL="274320" rtl="0" algn="l">
              <a:spcBef>
                <a:spcPts val="0"/>
              </a:spcBef>
              <a:spcAft>
                <a:spcPts val="0"/>
              </a:spcAft>
              <a:buSzPts val="1800"/>
              <a:buChar char="●"/>
            </a:pPr>
            <a:r>
              <a:rPr lang="en" sz="1800"/>
              <a:t>ObfusLock constructs a skewed locking logic using the nodes in the original logic, and then inserts XOR gates to the primary inputs of the locking logic (input permutation encryption).</a:t>
            </a:r>
            <a:endParaRPr sz="1800"/>
          </a:p>
          <a:p>
            <a:pPr indent="0" lvl="0" marL="274320" rtl="0" algn="l">
              <a:spcBef>
                <a:spcPts val="0"/>
              </a:spcBef>
              <a:spcAft>
                <a:spcPts val="0"/>
              </a:spcAft>
              <a:buNone/>
            </a:pPr>
            <a:r>
              <a:t/>
            </a:r>
            <a:endParaRPr sz="1800"/>
          </a:p>
        </p:txBody>
      </p:sp>
      <p:pic>
        <p:nvPicPr>
          <p:cNvPr id="201" name="Google Shape;201;p32"/>
          <p:cNvPicPr preferRelativeResize="0"/>
          <p:nvPr/>
        </p:nvPicPr>
        <p:blipFill>
          <a:blip r:embed="rId3">
            <a:alphaModFix/>
          </a:blip>
          <a:stretch>
            <a:fillRect/>
          </a:stretch>
        </p:blipFill>
        <p:spPr>
          <a:xfrm>
            <a:off x="5792975" y="3510329"/>
            <a:ext cx="3170275" cy="1435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3"/>
          <p:cNvSpPr txBox="1"/>
          <p:nvPr>
            <p:ph type="title"/>
          </p:nvPr>
        </p:nvSpPr>
        <p:spPr>
          <a:xfrm>
            <a:off x="914400" y="205978"/>
            <a:ext cx="7772400" cy="8574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rPr lang="en" sz="3200"/>
              <a:t>Ensuring Structural Robustness</a:t>
            </a:r>
            <a:endParaRPr sz="3200"/>
          </a:p>
        </p:txBody>
      </p:sp>
      <p:sp>
        <p:nvSpPr>
          <p:cNvPr id="207" name="Google Shape;207;p33"/>
          <p:cNvSpPr txBox="1"/>
          <p:nvPr>
            <p:ph idx="1" type="body"/>
          </p:nvPr>
        </p:nvSpPr>
        <p:spPr>
          <a:xfrm>
            <a:off x="914400" y="1085850"/>
            <a:ext cx="7772400" cy="3429000"/>
          </a:xfrm>
          <a:prstGeom prst="rect">
            <a:avLst/>
          </a:prstGeom>
          <a:noFill/>
          <a:ln>
            <a:noFill/>
          </a:ln>
        </p:spPr>
        <p:txBody>
          <a:bodyPr anchorCtr="0" anchor="t" bIns="45700" lIns="91425" spcFirstLastPara="1" rIns="91425" wrap="square" tIns="45700">
            <a:normAutofit/>
          </a:bodyPr>
          <a:lstStyle/>
          <a:p>
            <a:pPr indent="-269335" lvl="0" marL="274320" rtl="0" algn="l">
              <a:spcBef>
                <a:spcPts val="0"/>
              </a:spcBef>
              <a:spcAft>
                <a:spcPts val="0"/>
              </a:spcAft>
              <a:buSzPts val="1800"/>
              <a:buChar char="●"/>
            </a:pPr>
            <a:r>
              <a:rPr lang="en" sz="1800"/>
              <a:t>The locking logic is XORed twice with the original logic.</a:t>
            </a:r>
            <a:endParaRPr sz="1800"/>
          </a:p>
          <a:p>
            <a:pPr indent="0" lvl="0" marL="274320" rtl="0" algn="l">
              <a:spcBef>
                <a:spcPts val="0"/>
              </a:spcBef>
              <a:spcAft>
                <a:spcPts val="0"/>
              </a:spcAft>
              <a:buNone/>
            </a:pPr>
            <a:r>
              <a:t/>
            </a:r>
            <a:endParaRPr sz="1800"/>
          </a:p>
          <a:p>
            <a:pPr indent="-291465" lvl="0" marL="274320" rtl="0" algn="l">
              <a:spcBef>
                <a:spcPts val="0"/>
              </a:spcBef>
              <a:spcAft>
                <a:spcPts val="0"/>
              </a:spcAft>
              <a:buSzPts val="1800"/>
              <a:buChar char="●"/>
            </a:pPr>
            <a:r>
              <a:rPr lang="en" sz="1800"/>
              <a:t>By obfuscating the critical nodes (</a:t>
            </a:r>
            <a:r>
              <a:rPr i="1" lang="en" sz="1800"/>
              <a:t>C</a:t>
            </a:r>
            <a:r>
              <a:rPr lang="en" sz="1800"/>
              <a:t> and </a:t>
            </a:r>
            <a:r>
              <a:rPr i="1" lang="en" sz="1800"/>
              <a:t>L</a:t>
            </a:r>
            <a:r>
              <a:rPr lang="en" sz="1800"/>
              <a:t>), we achieve robustness against removal attacks and bypass attacks.</a:t>
            </a:r>
            <a:endParaRPr sz="1800"/>
          </a:p>
          <a:p>
            <a:pPr indent="0" lvl="0" marL="274320" rtl="0" algn="l">
              <a:spcBef>
                <a:spcPts val="0"/>
              </a:spcBef>
              <a:spcAft>
                <a:spcPts val="0"/>
              </a:spcAft>
              <a:buNone/>
            </a:pPr>
            <a:r>
              <a:t/>
            </a:r>
            <a:endParaRPr sz="1800"/>
          </a:p>
          <a:p>
            <a:pPr indent="-269335" lvl="0" marL="274320" rtl="0" algn="l">
              <a:spcBef>
                <a:spcPts val="0"/>
              </a:spcBef>
              <a:spcAft>
                <a:spcPts val="0"/>
              </a:spcAft>
              <a:buSzPts val="1800"/>
              <a:buChar char="●"/>
            </a:pPr>
            <a:r>
              <a:rPr lang="en" sz="1800"/>
              <a:t>ObfusLock conducts a combination of structural and functional rewriting steps to transform the critical nodes.</a:t>
            </a:r>
            <a:endParaRPr sz="1800"/>
          </a:p>
          <a:p>
            <a:pPr indent="-245745" lvl="1" marL="548640" rtl="0" algn="l">
              <a:spcBef>
                <a:spcPts val="0"/>
              </a:spcBef>
              <a:spcAft>
                <a:spcPts val="0"/>
              </a:spcAft>
              <a:buSzPts val="1800"/>
              <a:buChar char="○"/>
            </a:pPr>
            <a:r>
              <a:rPr lang="en" sz="1800"/>
              <a:t>Decomposition</a:t>
            </a:r>
            <a:endParaRPr sz="1800"/>
          </a:p>
          <a:p>
            <a:pPr indent="-245745" lvl="1" marL="548640" rtl="0" algn="l">
              <a:spcBef>
                <a:spcPts val="0"/>
              </a:spcBef>
              <a:spcAft>
                <a:spcPts val="0"/>
              </a:spcAft>
              <a:buSzPts val="1800"/>
              <a:buChar char="○"/>
            </a:pPr>
            <a:r>
              <a:rPr lang="en" sz="1800"/>
              <a:t>Propagation</a:t>
            </a:r>
            <a:endParaRPr sz="1800"/>
          </a:p>
          <a:p>
            <a:pPr indent="-245745" lvl="1" marL="548640" rtl="0" algn="l">
              <a:spcBef>
                <a:spcPts val="0"/>
              </a:spcBef>
              <a:spcAft>
                <a:spcPts val="0"/>
              </a:spcAft>
              <a:buSzPts val="1800"/>
              <a:buChar char="○"/>
            </a:pPr>
            <a:r>
              <a:rPr lang="en" sz="1800"/>
              <a:t>Elimination</a:t>
            </a:r>
            <a:endParaRPr sz="1800"/>
          </a:p>
          <a:p>
            <a:pPr indent="0" lvl="0" marL="548640" rtl="0" algn="l">
              <a:spcBef>
                <a:spcPts val="0"/>
              </a:spcBef>
              <a:spcAft>
                <a:spcPts val="0"/>
              </a:spcAft>
              <a:buNone/>
            </a:pPr>
            <a:r>
              <a:t/>
            </a:r>
            <a:endParaRPr sz="1800"/>
          </a:p>
          <a:p>
            <a:pPr indent="0" lvl="0" marL="274320" rtl="0" algn="l">
              <a:spcBef>
                <a:spcPts val="0"/>
              </a:spcBef>
              <a:spcAft>
                <a:spcPts val="0"/>
              </a:spcAft>
              <a:buNone/>
            </a:pPr>
            <a:r>
              <a:t/>
            </a:r>
            <a:endParaRPr sz="1800"/>
          </a:p>
        </p:txBody>
      </p:sp>
      <p:pic>
        <p:nvPicPr>
          <p:cNvPr id="208" name="Google Shape;208;p33"/>
          <p:cNvPicPr preferRelativeResize="0"/>
          <p:nvPr/>
        </p:nvPicPr>
        <p:blipFill>
          <a:blip r:embed="rId3">
            <a:alphaModFix/>
          </a:blip>
          <a:stretch>
            <a:fillRect/>
          </a:stretch>
        </p:blipFill>
        <p:spPr>
          <a:xfrm>
            <a:off x="5702600" y="3400800"/>
            <a:ext cx="3295650" cy="1581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4"/>
          <p:cNvSpPr txBox="1"/>
          <p:nvPr>
            <p:ph type="title"/>
          </p:nvPr>
        </p:nvSpPr>
        <p:spPr>
          <a:xfrm>
            <a:off x="914400" y="205978"/>
            <a:ext cx="7772400" cy="8574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rPr lang="en" sz="3200"/>
              <a:t>Ensuring Efficiency</a:t>
            </a:r>
            <a:endParaRPr sz="3200"/>
          </a:p>
        </p:txBody>
      </p:sp>
      <p:sp>
        <p:nvSpPr>
          <p:cNvPr id="214" name="Google Shape;214;p34"/>
          <p:cNvSpPr txBox="1"/>
          <p:nvPr>
            <p:ph idx="1" type="body"/>
          </p:nvPr>
        </p:nvSpPr>
        <p:spPr>
          <a:xfrm>
            <a:off x="914400" y="1085850"/>
            <a:ext cx="7772400" cy="3429000"/>
          </a:xfrm>
          <a:prstGeom prst="rect">
            <a:avLst/>
          </a:prstGeom>
          <a:noFill/>
          <a:ln>
            <a:noFill/>
          </a:ln>
        </p:spPr>
        <p:txBody>
          <a:bodyPr anchorCtr="0" anchor="t" bIns="45700" lIns="91425" spcFirstLastPara="1" rIns="91425" wrap="square" tIns="45700">
            <a:normAutofit lnSpcReduction="10000"/>
          </a:bodyPr>
          <a:lstStyle/>
          <a:p>
            <a:pPr indent="-291465" lvl="0" marL="274320" rtl="0" algn="l">
              <a:spcBef>
                <a:spcPts val="0"/>
              </a:spcBef>
              <a:spcAft>
                <a:spcPts val="0"/>
              </a:spcAft>
              <a:buSzPts val="1800"/>
              <a:buChar char="●"/>
            </a:pPr>
            <a:r>
              <a:rPr lang="en" sz="1800"/>
              <a:t>Small number of key bits:</a:t>
            </a:r>
            <a:endParaRPr sz="1800"/>
          </a:p>
          <a:p>
            <a:pPr indent="-245745" lvl="1" marL="548640" rtl="0" algn="l">
              <a:spcBef>
                <a:spcPts val="0"/>
              </a:spcBef>
              <a:spcAft>
                <a:spcPts val="0"/>
              </a:spcAft>
              <a:buSzPts val="1800"/>
              <a:buChar char="○"/>
            </a:pPr>
            <a:r>
              <a:rPr lang="en" sz="1800"/>
              <a:t>Locking robustness increases exponentially with respect to the </a:t>
            </a:r>
            <a:r>
              <a:rPr lang="en" sz="1800"/>
              <a:t>number</a:t>
            </a:r>
            <a:r>
              <a:rPr lang="en" sz="1800"/>
              <a:t> of key bits.</a:t>
            </a:r>
            <a:endParaRPr sz="1800"/>
          </a:p>
          <a:p>
            <a:pPr indent="0" lvl="0" marL="274320" rtl="0" algn="l">
              <a:spcBef>
                <a:spcPts val="0"/>
              </a:spcBef>
              <a:spcAft>
                <a:spcPts val="0"/>
              </a:spcAft>
              <a:buNone/>
            </a:pPr>
            <a:r>
              <a:t/>
            </a:r>
            <a:endParaRPr sz="1800"/>
          </a:p>
          <a:p>
            <a:pPr indent="-291465" lvl="0" marL="274320" rtl="0" algn="l">
              <a:spcBef>
                <a:spcPts val="0"/>
              </a:spcBef>
              <a:spcAft>
                <a:spcPts val="0"/>
              </a:spcAft>
              <a:buSzPts val="1800"/>
              <a:buChar char="●"/>
            </a:pPr>
            <a:r>
              <a:rPr lang="en" sz="1800"/>
              <a:t>Negligible delay increase:</a:t>
            </a:r>
            <a:endParaRPr sz="1800"/>
          </a:p>
          <a:p>
            <a:pPr indent="-245745" lvl="1" marL="548640" rtl="0" algn="l">
              <a:spcBef>
                <a:spcPts val="0"/>
              </a:spcBef>
              <a:spcAft>
                <a:spcPts val="0"/>
              </a:spcAft>
              <a:buSzPts val="1800"/>
              <a:buChar char="○"/>
            </a:pPr>
            <a:r>
              <a:rPr lang="en" sz="1800"/>
              <a:t>The locking circuit is parallel to the original circuit and introduces little or no extra delay.</a:t>
            </a:r>
            <a:endParaRPr sz="1800"/>
          </a:p>
          <a:p>
            <a:pPr indent="0" lvl="0" marL="274320" rtl="0" algn="l">
              <a:spcBef>
                <a:spcPts val="0"/>
              </a:spcBef>
              <a:spcAft>
                <a:spcPts val="0"/>
              </a:spcAft>
              <a:buNone/>
            </a:pPr>
            <a:r>
              <a:t/>
            </a:r>
            <a:endParaRPr sz="1800"/>
          </a:p>
          <a:p>
            <a:pPr indent="-291465" lvl="0" marL="274320" rtl="0" algn="l">
              <a:spcBef>
                <a:spcPts val="0"/>
              </a:spcBef>
              <a:spcAft>
                <a:spcPts val="0"/>
              </a:spcAft>
              <a:buSzPts val="1800"/>
              <a:buChar char="●"/>
            </a:pPr>
            <a:r>
              <a:rPr lang="en" sz="1800"/>
              <a:t>Low area/power increase:</a:t>
            </a:r>
            <a:endParaRPr sz="1800"/>
          </a:p>
          <a:p>
            <a:pPr indent="-245745" lvl="1" marL="548640" rtl="0" algn="l">
              <a:spcBef>
                <a:spcPts val="0"/>
              </a:spcBef>
              <a:spcAft>
                <a:spcPts val="0"/>
              </a:spcAft>
              <a:buSzPts val="1800"/>
              <a:buChar char="○"/>
            </a:pPr>
            <a:r>
              <a:rPr lang="en" sz="1800"/>
              <a:t>With proper sub-circuit selection, t</a:t>
            </a:r>
            <a:r>
              <a:rPr lang="en" sz="1800"/>
              <a:t>he</a:t>
            </a:r>
            <a:r>
              <a:rPr lang="en" sz="1800"/>
              <a:t> locking circuit is substantially small compared to the original circuit.</a:t>
            </a:r>
            <a:endParaRPr sz="1800"/>
          </a:p>
          <a:p>
            <a:pPr indent="-245745" lvl="1" marL="548640" rtl="0" algn="l">
              <a:spcBef>
                <a:spcPts val="1000"/>
              </a:spcBef>
              <a:spcAft>
                <a:spcPts val="0"/>
              </a:spcAft>
              <a:buSzPts val="1800"/>
              <a:buChar char="○"/>
            </a:pPr>
            <a:r>
              <a:rPr lang="en" sz="1800"/>
              <a:t>During structural </a:t>
            </a:r>
            <a:r>
              <a:rPr lang="en" sz="1800"/>
              <a:t>transformation</a:t>
            </a:r>
            <a:r>
              <a:rPr lang="en" sz="1800"/>
              <a:t>, logic sharing occurs for the locking circuit and the original circuit.</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公正">
  <a:themeElements>
    <a:clrScheme name="公正">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